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5"/>
    <p:sldMasterId id="2147483798" r:id="rId6"/>
  </p:sldMasterIdLst>
  <p:notesMasterIdLst>
    <p:notesMasterId r:id="rId37"/>
  </p:notesMasterIdLst>
  <p:handoutMasterIdLst>
    <p:handoutMasterId r:id="rId38"/>
  </p:handoutMasterIdLst>
  <p:sldIdLst>
    <p:sldId id="450" r:id="rId7"/>
    <p:sldId id="451" r:id="rId8"/>
    <p:sldId id="452" r:id="rId9"/>
    <p:sldId id="453" r:id="rId10"/>
    <p:sldId id="454" r:id="rId11"/>
    <p:sldId id="455" r:id="rId12"/>
    <p:sldId id="457" r:id="rId13"/>
    <p:sldId id="458" r:id="rId14"/>
    <p:sldId id="474" r:id="rId15"/>
    <p:sldId id="469" r:id="rId16"/>
    <p:sldId id="467" r:id="rId17"/>
    <p:sldId id="475" r:id="rId18"/>
    <p:sldId id="479" r:id="rId19"/>
    <p:sldId id="462" r:id="rId20"/>
    <p:sldId id="463" r:id="rId21"/>
    <p:sldId id="476" r:id="rId22"/>
    <p:sldId id="477" r:id="rId23"/>
    <p:sldId id="464" r:id="rId24"/>
    <p:sldId id="465" r:id="rId25"/>
    <p:sldId id="466" r:id="rId26"/>
    <p:sldId id="460" r:id="rId27"/>
    <p:sldId id="461" r:id="rId28"/>
    <p:sldId id="459" r:id="rId29"/>
    <p:sldId id="468" r:id="rId30"/>
    <p:sldId id="470" r:id="rId31"/>
    <p:sldId id="473" r:id="rId32"/>
    <p:sldId id="471" r:id="rId33"/>
    <p:sldId id="472" r:id="rId34"/>
    <p:sldId id="456" r:id="rId35"/>
    <p:sldId id="481" r:id="rId36"/>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200"/>
    <a:srgbClr val="262626"/>
    <a:srgbClr val="2217FD"/>
    <a:srgbClr val="00FF00"/>
    <a:srgbClr val="F0F0F0"/>
    <a:srgbClr val="E9E9E9"/>
    <a:srgbClr val="A0CAE9"/>
    <a:srgbClr val="D0D93C"/>
    <a:srgbClr val="AB0066"/>
    <a:srgbClr val="9393C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82F42-D4E8-4462-9BC5-56491E3A4188}" v="10" dt="2024-10-01T15:24:00.417"/>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gu, M. (Mihaela)" userId="S::mihaela.dragu@ing.com::5c89a0f8-bdac-4372-a95e-73c137b580d9" providerId="AD" clId="Web-{65282F42-D4E8-4462-9BC5-56491E3A4188}"/>
    <pc:docChg chg="modSld">
      <pc:chgData name="Dragu, M. (Mihaela)" userId="S::mihaela.dragu@ing.com::5c89a0f8-bdac-4372-a95e-73c137b580d9" providerId="AD" clId="Web-{65282F42-D4E8-4462-9BC5-56491E3A4188}" dt="2024-10-01T15:23:59.323" v="8" actId="20577"/>
      <pc:docMkLst>
        <pc:docMk/>
      </pc:docMkLst>
      <pc:sldChg chg="modSp">
        <pc:chgData name="Dragu, M. (Mihaela)" userId="S::mihaela.dragu@ing.com::5c89a0f8-bdac-4372-a95e-73c137b580d9" providerId="AD" clId="Web-{65282F42-D4E8-4462-9BC5-56491E3A4188}" dt="2024-10-01T15:23:59.323" v="8" actId="20577"/>
        <pc:sldMkLst>
          <pc:docMk/>
          <pc:sldMk cId="3039887616" sldId="450"/>
        </pc:sldMkLst>
        <pc:spChg chg="mod">
          <ac:chgData name="Dragu, M. (Mihaela)" userId="S::mihaela.dragu@ing.com::5c89a0f8-bdac-4372-a95e-73c137b580d9" providerId="AD" clId="Web-{65282F42-D4E8-4462-9BC5-56491E3A4188}" dt="2024-10-01T15:23:59.323" v="8" actId="20577"/>
          <ac:spMkLst>
            <pc:docMk/>
            <pc:sldMk cId="3039887616" sldId="450"/>
            <ac:spMk id="6" creationId="{B58150B9-9C65-BA48-B774-3B4F1D729A63}"/>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ata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53.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51.svg"/><Relationship Id="rId4" Type="http://schemas.openxmlformats.org/officeDocument/2006/relationships/image" Target="../media/image46.svg"/><Relationship Id="rId9" Type="http://schemas.openxmlformats.org/officeDocument/2006/relationships/image" Target="../media/image50.png"/></Relationships>
</file>

<file path=ppt/diagrams/_rels/data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0.svg"/><Relationship Id="rId1" Type="http://schemas.openxmlformats.org/officeDocument/2006/relationships/image" Target="../media/image29.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ata8.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35.png"/><Relationship Id="rId7"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90.svg"/><Relationship Id="rId5" Type="http://schemas.openxmlformats.org/officeDocument/2006/relationships/image" Target="../media/image29.png"/><Relationship Id="rId4" Type="http://schemas.openxmlformats.org/officeDocument/2006/relationships/image" Target="../media/image9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5.png"/><Relationship Id="rId7" Type="http://schemas.openxmlformats.org/officeDocument/2006/relationships/image" Target="../media/image37.png"/><Relationship Id="rId12" Type="http://schemas.openxmlformats.org/officeDocument/2006/relationships/image" Target="../media/image53.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51.svg"/><Relationship Id="rId4" Type="http://schemas.openxmlformats.org/officeDocument/2006/relationships/image" Target="../media/image46.svg"/><Relationship Id="rId9" Type="http://schemas.openxmlformats.org/officeDocument/2006/relationships/image" Target="../media/image5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0.svg"/><Relationship Id="rId1" Type="http://schemas.openxmlformats.org/officeDocument/2006/relationships/image" Target="../media/image29.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4" Type="http://schemas.openxmlformats.org/officeDocument/2006/relationships/image" Target="../media/image10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35.png"/><Relationship Id="rId7"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90.svg"/><Relationship Id="rId5" Type="http://schemas.openxmlformats.org/officeDocument/2006/relationships/image" Target="../media/image29.png"/><Relationship Id="rId4" Type="http://schemas.openxmlformats.org/officeDocument/2006/relationships/image" Target="../media/image91.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B00BD2-0D26-42AD-85A3-22EBF3F86DE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1288946-6325-44B2-817F-7C679283F54E}">
      <dgm:prSet/>
      <dgm:spPr/>
      <dgm:t>
        <a:bodyPr/>
        <a:lstStyle/>
        <a:p>
          <a:r>
            <a:rPr lang="en-US" b="1"/>
            <a:t>Why monitoring</a:t>
          </a:r>
          <a:endParaRPr lang="en-US"/>
        </a:p>
      </dgm:t>
    </dgm:pt>
    <dgm:pt modelId="{32C921FC-A1D7-4D00-8F47-238E5DA4D0D3}" type="parTrans" cxnId="{A09612B8-102C-4D1E-851F-E31BB077CA1C}">
      <dgm:prSet/>
      <dgm:spPr/>
      <dgm:t>
        <a:bodyPr/>
        <a:lstStyle/>
        <a:p>
          <a:endParaRPr lang="en-US"/>
        </a:p>
      </dgm:t>
    </dgm:pt>
    <dgm:pt modelId="{127C11C6-3007-4767-A7D6-D440FC461F4D}" type="sibTrans" cxnId="{A09612B8-102C-4D1E-851F-E31BB077CA1C}">
      <dgm:prSet/>
      <dgm:spPr/>
      <dgm:t>
        <a:bodyPr/>
        <a:lstStyle/>
        <a:p>
          <a:endParaRPr lang="en-US"/>
        </a:p>
      </dgm:t>
    </dgm:pt>
    <dgm:pt modelId="{D2323E24-0DF6-4002-ADCC-CF8FB93ABB59}">
      <dgm:prSet/>
      <dgm:spPr/>
      <dgm:t>
        <a:bodyPr/>
        <a:lstStyle/>
        <a:p>
          <a:r>
            <a:rPr lang="en-US" b="1"/>
            <a:t>What is monitoring</a:t>
          </a:r>
          <a:endParaRPr lang="en-US"/>
        </a:p>
      </dgm:t>
    </dgm:pt>
    <dgm:pt modelId="{75051600-4D57-4B54-BCF6-10D3AA17E466}" type="parTrans" cxnId="{35F52E31-EA7E-4803-8F32-125AFBDADA95}">
      <dgm:prSet/>
      <dgm:spPr/>
      <dgm:t>
        <a:bodyPr/>
        <a:lstStyle/>
        <a:p>
          <a:endParaRPr lang="en-US"/>
        </a:p>
      </dgm:t>
    </dgm:pt>
    <dgm:pt modelId="{F2602E5F-6B40-44BE-B1D2-F26740738E98}" type="sibTrans" cxnId="{35F52E31-EA7E-4803-8F32-125AFBDADA95}">
      <dgm:prSet/>
      <dgm:spPr/>
      <dgm:t>
        <a:bodyPr/>
        <a:lstStyle/>
        <a:p>
          <a:endParaRPr lang="en-US"/>
        </a:p>
      </dgm:t>
    </dgm:pt>
    <dgm:pt modelId="{5251EF4F-23AA-47D1-A036-68BA4AA8EAA1}">
      <dgm:prSet/>
      <dgm:spPr/>
      <dgm:t>
        <a:bodyPr/>
        <a:lstStyle/>
        <a:p>
          <a:r>
            <a:rPr lang="en-US" b="1"/>
            <a:t>What do we use it for</a:t>
          </a:r>
          <a:endParaRPr lang="en-US"/>
        </a:p>
      </dgm:t>
    </dgm:pt>
    <dgm:pt modelId="{D5229C8B-01AF-4810-95CC-56A6F80EAB84}" type="parTrans" cxnId="{E8B32038-3A73-4365-A87F-4ED374BA5274}">
      <dgm:prSet/>
      <dgm:spPr/>
      <dgm:t>
        <a:bodyPr/>
        <a:lstStyle/>
        <a:p>
          <a:endParaRPr lang="en-US"/>
        </a:p>
      </dgm:t>
    </dgm:pt>
    <dgm:pt modelId="{7FB32242-2A77-465E-A01F-263092F9FA96}" type="sibTrans" cxnId="{E8B32038-3A73-4365-A87F-4ED374BA5274}">
      <dgm:prSet/>
      <dgm:spPr/>
      <dgm:t>
        <a:bodyPr/>
        <a:lstStyle/>
        <a:p>
          <a:endParaRPr lang="en-US"/>
        </a:p>
      </dgm:t>
    </dgm:pt>
    <dgm:pt modelId="{04E65595-685E-4BB9-BA79-166DBC787EAC}">
      <dgm:prSet/>
      <dgm:spPr/>
      <dgm:t>
        <a:bodyPr/>
        <a:lstStyle/>
        <a:p>
          <a:r>
            <a:rPr lang="en-US" b="1"/>
            <a:t>Different tooling for different purposes</a:t>
          </a:r>
          <a:endParaRPr lang="en-US"/>
        </a:p>
      </dgm:t>
    </dgm:pt>
    <dgm:pt modelId="{1DA31B51-877A-48AE-B364-BCADC21D2AAA}" type="parTrans" cxnId="{D8467195-6584-48EE-8EC7-402F4D2A050F}">
      <dgm:prSet/>
      <dgm:spPr/>
      <dgm:t>
        <a:bodyPr/>
        <a:lstStyle/>
        <a:p>
          <a:endParaRPr lang="en-US"/>
        </a:p>
      </dgm:t>
    </dgm:pt>
    <dgm:pt modelId="{B535B57C-34B3-4490-95B9-0B114C2AE9C3}" type="sibTrans" cxnId="{D8467195-6584-48EE-8EC7-402F4D2A050F}">
      <dgm:prSet/>
      <dgm:spPr/>
      <dgm:t>
        <a:bodyPr/>
        <a:lstStyle/>
        <a:p>
          <a:endParaRPr lang="en-US"/>
        </a:p>
      </dgm:t>
    </dgm:pt>
    <dgm:pt modelId="{58A7C3F0-5951-451A-8376-833CA72F241C}" type="pres">
      <dgm:prSet presAssocID="{EBB00BD2-0D26-42AD-85A3-22EBF3F86DE9}" presName="root" presStyleCnt="0">
        <dgm:presLayoutVars>
          <dgm:dir/>
          <dgm:resizeHandles val="exact"/>
        </dgm:presLayoutVars>
      </dgm:prSet>
      <dgm:spPr/>
    </dgm:pt>
    <dgm:pt modelId="{D23188E1-B1EA-4CD4-B611-F85098B1C8E8}" type="pres">
      <dgm:prSet presAssocID="{E1288946-6325-44B2-817F-7C679283F54E}" presName="compNode" presStyleCnt="0"/>
      <dgm:spPr/>
    </dgm:pt>
    <dgm:pt modelId="{27FDDD9E-4F36-49A8-8BA7-71AD3DD9BD25}" type="pres">
      <dgm:prSet presAssocID="{E1288946-6325-44B2-817F-7C679283F54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C3516770-CAA8-4D06-9058-EC9CFD668BE1}" type="pres">
      <dgm:prSet presAssocID="{E1288946-6325-44B2-817F-7C679283F54E}" presName="spaceRect" presStyleCnt="0"/>
      <dgm:spPr/>
    </dgm:pt>
    <dgm:pt modelId="{CDB9892C-16B2-4B06-AEB7-2E202AB7C1BF}" type="pres">
      <dgm:prSet presAssocID="{E1288946-6325-44B2-817F-7C679283F54E}" presName="textRect" presStyleLbl="revTx" presStyleIdx="0" presStyleCnt="4">
        <dgm:presLayoutVars>
          <dgm:chMax val="1"/>
          <dgm:chPref val="1"/>
        </dgm:presLayoutVars>
      </dgm:prSet>
      <dgm:spPr/>
    </dgm:pt>
    <dgm:pt modelId="{4CF86B33-AE0D-4246-BD6A-049E8386A027}" type="pres">
      <dgm:prSet presAssocID="{127C11C6-3007-4767-A7D6-D440FC461F4D}" presName="sibTrans" presStyleCnt="0"/>
      <dgm:spPr/>
    </dgm:pt>
    <dgm:pt modelId="{1FB0D427-E4C7-4146-8AE6-AFBD62689D0E}" type="pres">
      <dgm:prSet presAssocID="{D2323E24-0DF6-4002-ADCC-CF8FB93ABB59}" presName="compNode" presStyleCnt="0"/>
      <dgm:spPr/>
    </dgm:pt>
    <dgm:pt modelId="{BFB15809-1DF1-4B28-804B-366E8BD872EB}" type="pres">
      <dgm:prSet presAssocID="{D2323E24-0DF6-4002-ADCC-CF8FB93ABB5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0F73953B-D3D9-4418-A07B-BF39FF8CB927}" type="pres">
      <dgm:prSet presAssocID="{D2323E24-0DF6-4002-ADCC-CF8FB93ABB59}" presName="spaceRect" presStyleCnt="0"/>
      <dgm:spPr/>
    </dgm:pt>
    <dgm:pt modelId="{E4413D65-B6AC-4703-904A-6E2EAB9F85FD}" type="pres">
      <dgm:prSet presAssocID="{D2323E24-0DF6-4002-ADCC-CF8FB93ABB59}" presName="textRect" presStyleLbl="revTx" presStyleIdx="1" presStyleCnt="4">
        <dgm:presLayoutVars>
          <dgm:chMax val="1"/>
          <dgm:chPref val="1"/>
        </dgm:presLayoutVars>
      </dgm:prSet>
      <dgm:spPr/>
    </dgm:pt>
    <dgm:pt modelId="{8042D81E-157A-4A1D-88CD-53F3C260F8E7}" type="pres">
      <dgm:prSet presAssocID="{F2602E5F-6B40-44BE-B1D2-F26740738E98}" presName="sibTrans" presStyleCnt="0"/>
      <dgm:spPr/>
    </dgm:pt>
    <dgm:pt modelId="{31F1E6A4-E73B-4829-A3B5-2F57D044C36E}" type="pres">
      <dgm:prSet presAssocID="{5251EF4F-23AA-47D1-A036-68BA4AA8EAA1}" presName="compNode" presStyleCnt="0"/>
      <dgm:spPr/>
    </dgm:pt>
    <dgm:pt modelId="{3ECE3688-F320-4DD1-847B-EDE487CB2BC9}" type="pres">
      <dgm:prSet presAssocID="{5251EF4F-23AA-47D1-A036-68BA4AA8EAA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4550FD1-9C43-4FE5-B692-B6E64EEDACA6}" type="pres">
      <dgm:prSet presAssocID="{5251EF4F-23AA-47D1-A036-68BA4AA8EAA1}" presName="spaceRect" presStyleCnt="0"/>
      <dgm:spPr/>
    </dgm:pt>
    <dgm:pt modelId="{296BADB1-0865-4D93-968C-6890DA274BE5}" type="pres">
      <dgm:prSet presAssocID="{5251EF4F-23AA-47D1-A036-68BA4AA8EAA1}" presName="textRect" presStyleLbl="revTx" presStyleIdx="2" presStyleCnt="4">
        <dgm:presLayoutVars>
          <dgm:chMax val="1"/>
          <dgm:chPref val="1"/>
        </dgm:presLayoutVars>
      </dgm:prSet>
      <dgm:spPr/>
    </dgm:pt>
    <dgm:pt modelId="{B3363E90-43D2-4F27-8F1F-B9DE7467F3F1}" type="pres">
      <dgm:prSet presAssocID="{7FB32242-2A77-465E-A01F-263092F9FA96}" presName="sibTrans" presStyleCnt="0"/>
      <dgm:spPr/>
    </dgm:pt>
    <dgm:pt modelId="{041E714D-2AEC-4219-808C-9F88DDB15379}" type="pres">
      <dgm:prSet presAssocID="{04E65595-685E-4BB9-BA79-166DBC787EAC}" presName="compNode" presStyleCnt="0"/>
      <dgm:spPr/>
    </dgm:pt>
    <dgm:pt modelId="{2CF03B85-5847-446D-9916-00AF998438C9}" type="pres">
      <dgm:prSet presAssocID="{04E65595-685E-4BB9-BA79-166DBC787E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EA8DFB72-E61D-4E2C-A3F4-CDEA4464D75F}" type="pres">
      <dgm:prSet presAssocID="{04E65595-685E-4BB9-BA79-166DBC787EAC}" presName="spaceRect" presStyleCnt="0"/>
      <dgm:spPr/>
    </dgm:pt>
    <dgm:pt modelId="{BBE05C9E-D7BE-40E3-95F9-E229B4C340C1}" type="pres">
      <dgm:prSet presAssocID="{04E65595-685E-4BB9-BA79-166DBC787EAC}" presName="textRect" presStyleLbl="revTx" presStyleIdx="3" presStyleCnt="4">
        <dgm:presLayoutVars>
          <dgm:chMax val="1"/>
          <dgm:chPref val="1"/>
        </dgm:presLayoutVars>
      </dgm:prSet>
      <dgm:spPr/>
    </dgm:pt>
  </dgm:ptLst>
  <dgm:cxnLst>
    <dgm:cxn modelId="{35F52E31-EA7E-4803-8F32-125AFBDADA95}" srcId="{EBB00BD2-0D26-42AD-85A3-22EBF3F86DE9}" destId="{D2323E24-0DF6-4002-ADCC-CF8FB93ABB59}" srcOrd="1" destOrd="0" parTransId="{75051600-4D57-4B54-BCF6-10D3AA17E466}" sibTransId="{F2602E5F-6B40-44BE-B1D2-F26740738E98}"/>
    <dgm:cxn modelId="{E8B32038-3A73-4365-A87F-4ED374BA5274}" srcId="{EBB00BD2-0D26-42AD-85A3-22EBF3F86DE9}" destId="{5251EF4F-23AA-47D1-A036-68BA4AA8EAA1}" srcOrd="2" destOrd="0" parTransId="{D5229C8B-01AF-4810-95CC-56A6F80EAB84}" sibTransId="{7FB32242-2A77-465E-A01F-263092F9FA96}"/>
    <dgm:cxn modelId="{EF32895B-8962-4C3D-9525-A9E5863FA48D}" type="presOf" srcId="{04E65595-685E-4BB9-BA79-166DBC787EAC}" destId="{BBE05C9E-D7BE-40E3-95F9-E229B4C340C1}" srcOrd="0" destOrd="0" presId="urn:microsoft.com/office/officeart/2018/2/layout/IconLabelList"/>
    <dgm:cxn modelId="{B6C5305D-1D17-4F5B-9712-B580B62128D3}" type="presOf" srcId="{E1288946-6325-44B2-817F-7C679283F54E}" destId="{CDB9892C-16B2-4B06-AEB7-2E202AB7C1BF}" srcOrd="0" destOrd="0" presId="urn:microsoft.com/office/officeart/2018/2/layout/IconLabelList"/>
    <dgm:cxn modelId="{D8467195-6584-48EE-8EC7-402F4D2A050F}" srcId="{EBB00BD2-0D26-42AD-85A3-22EBF3F86DE9}" destId="{04E65595-685E-4BB9-BA79-166DBC787EAC}" srcOrd="3" destOrd="0" parTransId="{1DA31B51-877A-48AE-B364-BCADC21D2AAA}" sibTransId="{B535B57C-34B3-4490-95B9-0B114C2AE9C3}"/>
    <dgm:cxn modelId="{D41D46A8-00B3-4620-A5F9-5F99234637AF}" type="presOf" srcId="{EBB00BD2-0D26-42AD-85A3-22EBF3F86DE9}" destId="{58A7C3F0-5951-451A-8376-833CA72F241C}" srcOrd="0" destOrd="0" presId="urn:microsoft.com/office/officeart/2018/2/layout/IconLabelList"/>
    <dgm:cxn modelId="{170649B4-6052-4CF9-88FD-B4625D3A75A7}" type="presOf" srcId="{5251EF4F-23AA-47D1-A036-68BA4AA8EAA1}" destId="{296BADB1-0865-4D93-968C-6890DA274BE5}" srcOrd="0" destOrd="0" presId="urn:microsoft.com/office/officeart/2018/2/layout/IconLabelList"/>
    <dgm:cxn modelId="{A09612B8-102C-4D1E-851F-E31BB077CA1C}" srcId="{EBB00BD2-0D26-42AD-85A3-22EBF3F86DE9}" destId="{E1288946-6325-44B2-817F-7C679283F54E}" srcOrd="0" destOrd="0" parTransId="{32C921FC-A1D7-4D00-8F47-238E5DA4D0D3}" sibTransId="{127C11C6-3007-4767-A7D6-D440FC461F4D}"/>
    <dgm:cxn modelId="{822184D3-C366-476E-93E8-F3FEF87EE8FE}" type="presOf" srcId="{D2323E24-0DF6-4002-ADCC-CF8FB93ABB59}" destId="{E4413D65-B6AC-4703-904A-6E2EAB9F85FD}" srcOrd="0" destOrd="0" presId="urn:microsoft.com/office/officeart/2018/2/layout/IconLabelList"/>
    <dgm:cxn modelId="{00496238-4E9C-4241-9525-2DAB2AF56593}" type="presParOf" srcId="{58A7C3F0-5951-451A-8376-833CA72F241C}" destId="{D23188E1-B1EA-4CD4-B611-F85098B1C8E8}" srcOrd="0" destOrd="0" presId="urn:microsoft.com/office/officeart/2018/2/layout/IconLabelList"/>
    <dgm:cxn modelId="{B283508D-9D39-4F19-8AAA-B43C254AED1D}" type="presParOf" srcId="{D23188E1-B1EA-4CD4-B611-F85098B1C8E8}" destId="{27FDDD9E-4F36-49A8-8BA7-71AD3DD9BD25}" srcOrd="0" destOrd="0" presId="urn:microsoft.com/office/officeart/2018/2/layout/IconLabelList"/>
    <dgm:cxn modelId="{6BB066FD-2A48-4E1A-AC9B-3D416BEFBFEF}" type="presParOf" srcId="{D23188E1-B1EA-4CD4-B611-F85098B1C8E8}" destId="{C3516770-CAA8-4D06-9058-EC9CFD668BE1}" srcOrd="1" destOrd="0" presId="urn:microsoft.com/office/officeart/2018/2/layout/IconLabelList"/>
    <dgm:cxn modelId="{8CB5E40D-B52E-408A-8C4F-94AB563B23B7}" type="presParOf" srcId="{D23188E1-B1EA-4CD4-B611-F85098B1C8E8}" destId="{CDB9892C-16B2-4B06-AEB7-2E202AB7C1BF}" srcOrd="2" destOrd="0" presId="urn:microsoft.com/office/officeart/2018/2/layout/IconLabelList"/>
    <dgm:cxn modelId="{E2D0F9CC-3016-45B8-BD01-760BBADFA9B5}" type="presParOf" srcId="{58A7C3F0-5951-451A-8376-833CA72F241C}" destId="{4CF86B33-AE0D-4246-BD6A-049E8386A027}" srcOrd="1" destOrd="0" presId="urn:microsoft.com/office/officeart/2018/2/layout/IconLabelList"/>
    <dgm:cxn modelId="{924710AA-71B1-45E5-8AD0-3C74F98C4EBC}" type="presParOf" srcId="{58A7C3F0-5951-451A-8376-833CA72F241C}" destId="{1FB0D427-E4C7-4146-8AE6-AFBD62689D0E}" srcOrd="2" destOrd="0" presId="urn:microsoft.com/office/officeart/2018/2/layout/IconLabelList"/>
    <dgm:cxn modelId="{CDA9FCB8-F698-489B-8A5E-644BB71449B5}" type="presParOf" srcId="{1FB0D427-E4C7-4146-8AE6-AFBD62689D0E}" destId="{BFB15809-1DF1-4B28-804B-366E8BD872EB}" srcOrd="0" destOrd="0" presId="urn:microsoft.com/office/officeart/2018/2/layout/IconLabelList"/>
    <dgm:cxn modelId="{6DAC1DFE-7EEC-4190-A383-F8608489B8B0}" type="presParOf" srcId="{1FB0D427-E4C7-4146-8AE6-AFBD62689D0E}" destId="{0F73953B-D3D9-4418-A07B-BF39FF8CB927}" srcOrd="1" destOrd="0" presId="urn:microsoft.com/office/officeart/2018/2/layout/IconLabelList"/>
    <dgm:cxn modelId="{C3F25805-C0A1-43FD-9557-7DEED8478202}" type="presParOf" srcId="{1FB0D427-E4C7-4146-8AE6-AFBD62689D0E}" destId="{E4413D65-B6AC-4703-904A-6E2EAB9F85FD}" srcOrd="2" destOrd="0" presId="urn:microsoft.com/office/officeart/2018/2/layout/IconLabelList"/>
    <dgm:cxn modelId="{434C1D03-0A26-4A6F-A93C-D8A1E782B8D1}" type="presParOf" srcId="{58A7C3F0-5951-451A-8376-833CA72F241C}" destId="{8042D81E-157A-4A1D-88CD-53F3C260F8E7}" srcOrd="3" destOrd="0" presId="urn:microsoft.com/office/officeart/2018/2/layout/IconLabelList"/>
    <dgm:cxn modelId="{F58CBA30-531D-4247-AE50-0B534E4D1D9C}" type="presParOf" srcId="{58A7C3F0-5951-451A-8376-833CA72F241C}" destId="{31F1E6A4-E73B-4829-A3B5-2F57D044C36E}" srcOrd="4" destOrd="0" presId="urn:microsoft.com/office/officeart/2018/2/layout/IconLabelList"/>
    <dgm:cxn modelId="{70BC52BF-EA7D-46BF-852E-A4B00FE1F96C}" type="presParOf" srcId="{31F1E6A4-E73B-4829-A3B5-2F57D044C36E}" destId="{3ECE3688-F320-4DD1-847B-EDE487CB2BC9}" srcOrd="0" destOrd="0" presId="urn:microsoft.com/office/officeart/2018/2/layout/IconLabelList"/>
    <dgm:cxn modelId="{E9A8BE07-5F84-4C9E-B80A-50360C7E1B25}" type="presParOf" srcId="{31F1E6A4-E73B-4829-A3B5-2F57D044C36E}" destId="{F4550FD1-9C43-4FE5-B692-B6E64EEDACA6}" srcOrd="1" destOrd="0" presId="urn:microsoft.com/office/officeart/2018/2/layout/IconLabelList"/>
    <dgm:cxn modelId="{6D26CEF7-08F5-4D61-86F2-E0B47802F2E6}" type="presParOf" srcId="{31F1E6A4-E73B-4829-A3B5-2F57D044C36E}" destId="{296BADB1-0865-4D93-968C-6890DA274BE5}" srcOrd="2" destOrd="0" presId="urn:microsoft.com/office/officeart/2018/2/layout/IconLabelList"/>
    <dgm:cxn modelId="{24B24F5D-F049-4163-94A9-226A129C1A08}" type="presParOf" srcId="{58A7C3F0-5951-451A-8376-833CA72F241C}" destId="{B3363E90-43D2-4F27-8F1F-B9DE7467F3F1}" srcOrd="5" destOrd="0" presId="urn:microsoft.com/office/officeart/2018/2/layout/IconLabelList"/>
    <dgm:cxn modelId="{6C62D9CD-9016-41EB-8899-9D9739B4C269}" type="presParOf" srcId="{58A7C3F0-5951-451A-8376-833CA72F241C}" destId="{041E714D-2AEC-4219-808C-9F88DDB15379}" srcOrd="6" destOrd="0" presId="urn:microsoft.com/office/officeart/2018/2/layout/IconLabelList"/>
    <dgm:cxn modelId="{927EFA97-58C3-4609-8AFA-86E23B7AD491}" type="presParOf" srcId="{041E714D-2AEC-4219-808C-9F88DDB15379}" destId="{2CF03B85-5847-446D-9916-00AF998438C9}" srcOrd="0" destOrd="0" presId="urn:microsoft.com/office/officeart/2018/2/layout/IconLabelList"/>
    <dgm:cxn modelId="{AE2405E1-9EF2-4AB5-8C03-814FD1191948}" type="presParOf" srcId="{041E714D-2AEC-4219-808C-9F88DDB15379}" destId="{EA8DFB72-E61D-4E2C-A3F4-CDEA4464D75F}" srcOrd="1" destOrd="0" presId="urn:microsoft.com/office/officeart/2018/2/layout/IconLabelList"/>
    <dgm:cxn modelId="{F778128F-EC28-4210-B7EE-37C84F230074}" type="presParOf" srcId="{041E714D-2AEC-4219-808C-9F88DDB15379}" destId="{BBE05C9E-D7BE-40E3-95F9-E229B4C340C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DA2D2-1261-4666-A5E5-01A54D5B336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CE8A0A7-2825-44B9-9C65-B8F8308016DA}">
      <dgm:prSet/>
      <dgm:spPr/>
      <dgm:t>
        <a:bodyPr/>
        <a:lstStyle/>
        <a:p>
          <a:pPr>
            <a:lnSpc>
              <a:spcPct val="100000"/>
            </a:lnSpc>
          </a:pPr>
          <a:r>
            <a:rPr lang="en-US" b="1"/>
            <a:t>Measure network</a:t>
          </a:r>
          <a:endParaRPr lang="en-US"/>
        </a:p>
      </dgm:t>
    </dgm:pt>
    <dgm:pt modelId="{0B66D305-3CB7-44AC-86FA-21CFB228419A}" type="parTrans" cxnId="{F7B692AA-B06F-4C56-B661-3AE697D297CA}">
      <dgm:prSet/>
      <dgm:spPr/>
      <dgm:t>
        <a:bodyPr/>
        <a:lstStyle/>
        <a:p>
          <a:endParaRPr lang="en-US"/>
        </a:p>
      </dgm:t>
    </dgm:pt>
    <dgm:pt modelId="{1F073C63-E2F5-4976-98AD-8484921D0615}" type="sibTrans" cxnId="{F7B692AA-B06F-4C56-B661-3AE697D297CA}">
      <dgm:prSet/>
      <dgm:spPr/>
      <dgm:t>
        <a:bodyPr/>
        <a:lstStyle/>
        <a:p>
          <a:endParaRPr lang="en-US"/>
        </a:p>
      </dgm:t>
    </dgm:pt>
    <dgm:pt modelId="{F46D1126-B409-4E52-B99C-C18E15FBD693}">
      <dgm:prSet/>
      <dgm:spPr/>
      <dgm:t>
        <a:bodyPr/>
        <a:lstStyle/>
        <a:p>
          <a:pPr>
            <a:lnSpc>
              <a:spcPct val="100000"/>
            </a:lnSpc>
          </a:pPr>
          <a:r>
            <a:rPr lang="en-US" b="1"/>
            <a:t>Response times</a:t>
          </a:r>
          <a:endParaRPr lang="en-US"/>
        </a:p>
      </dgm:t>
    </dgm:pt>
    <dgm:pt modelId="{2929C2D4-9CCB-4D99-86E5-51D17C0571D9}" type="parTrans" cxnId="{90B090D5-A0E2-4A32-9ABB-89BFD3BA5945}">
      <dgm:prSet/>
      <dgm:spPr/>
      <dgm:t>
        <a:bodyPr/>
        <a:lstStyle/>
        <a:p>
          <a:endParaRPr lang="en-US"/>
        </a:p>
      </dgm:t>
    </dgm:pt>
    <dgm:pt modelId="{622BD3D3-FF4E-4D81-A982-915E1C37277B}" type="sibTrans" cxnId="{90B090D5-A0E2-4A32-9ABB-89BFD3BA5945}">
      <dgm:prSet/>
      <dgm:spPr/>
      <dgm:t>
        <a:bodyPr/>
        <a:lstStyle/>
        <a:p>
          <a:endParaRPr lang="en-US"/>
        </a:p>
      </dgm:t>
    </dgm:pt>
    <dgm:pt modelId="{97B337D6-3A05-4EB6-AA41-8D9BB2F9C32F}">
      <dgm:prSet/>
      <dgm:spPr/>
      <dgm:t>
        <a:bodyPr/>
        <a:lstStyle/>
        <a:p>
          <a:pPr>
            <a:lnSpc>
              <a:spcPct val="100000"/>
            </a:lnSpc>
          </a:pPr>
          <a:r>
            <a:rPr lang="en-US" b="1">
              <a:latin typeface="ING Me"/>
            </a:rPr>
            <a:t>Logs </a:t>
          </a:r>
          <a:endParaRPr lang="en-US">
            <a:latin typeface="ING Me"/>
          </a:endParaRPr>
        </a:p>
      </dgm:t>
    </dgm:pt>
    <dgm:pt modelId="{96DF3AFE-ECC3-4380-9655-1DB31B52297F}" type="parTrans" cxnId="{BDA33601-7A7F-4899-A5A3-C27735689873}">
      <dgm:prSet/>
      <dgm:spPr/>
      <dgm:t>
        <a:bodyPr/>
        <a:lstStyle/>
        <a:p>
          <a:endParaRPr lang="en-US"/>
        </a:p>
      </dgm:t>
    </dgm:pt>
    <dgm:pt modelId="{BE8C1563-3309-44DF-B9F8-0FA9E6ACA39F}" type="sibTrans" cxnId="{BDA33601-7A7F-4899-A5A3-C27735689873}">
      <dgm:prSet/>
      <dgm:spPr/>
      <dgm:t>
        <a:bodyPr/>
        <a:lstStyle/>
        <a:p>
          <a:endParaRPr lang="en-US"/>
        </a:p>
      </dgm:t>
    </dgm:pt>
    <dgm:pt modelId="{D1797933-33DE-41F8-A135-823F789B0EB6}">
      <dgm:prSet/>
      <dgm:spPr/>
      <dgm:t>
        <a:bodyPr/>
        <a:lstStyle/>
        <a:p>
          <a:pPr>
            <a:lnSpc>
              <a:spcPct val="100000"/>
            </a:lnSpc>
          </a:pPr>
          <a:r>
            <a:rPr lang="en-US" b="1"/>
            <a:t>Status codes </a:t>
          </a:r>
          <a:endParaRPr lang="en-US"/>
        </a:p>
      </dgm:t>
    </dgm:pt>
    <dgm:pt modelId="{6DF56E62-30D7-4930-9DC7-996029237A1D}" type="parTrans" cxnId="{B00B45B2-33CC-438E-AE76-AEF9F8AEC78B}">
      <dgm:prSet/>
      <dgm:spPr/>
      <dgm:t>
        <a:bodyPr/>
        <a:lstStyle/>
        <a:p>
          <a:endParaRPr lang="en-US"/>
        </a:p>
      </dgm:t>
    </dgm:pt>
    <dgm:pt modelId="{AFEE831D-7965-4A74-B465-B09695E92886}" type="sibTrans" cxnId="{B00B45B2-33CC-438E-AE76-AEF9F8AEC78B}">
      <dgm:prSet/>
      <dgm:spPr/>
      <dgm:t>
        <a:bodyPr/>
        <a:lstStyle/>
        <a:p>
          <a:endParaRPr lang="en-US"/>
        </a:p>
      </dgm:t>
    </dgm:pt>
    <dgm:pt modelId="{5D53CDEF-4B69-4888-9ED1-9BCB30FCE6F0}">
      <dgm:prSet/>
      <dgm:spPr/>
      <dgm:t>
        <a:bodyPr/>
        <a:lstStyle/>
        <a:p>
          <a:pPr>
            <a:lnSpc>
              <a:spcPct val="100000"/>
            </a:lnSpc>
          </a:pPr>
          <a:r>
            <a:rPr lang="en-US" b="1"/>
            <a:t>Failures</a:t>
          </a:r>
          <a:r>
            <a:rPr lang="en-US" b="1">
              <a:latin typeface="ING Me"/>
            </a:rPr>
            <a:t> </a:t>
          </a:r>
          <a:endParaRPr lang="en-US"/>
        </a:p>
      </dgm:t>
    </dgm:pt>
    <dgm:pt modelId="{8C38E9C0-D5CD-40C0-AE82-0FE345735C16}" type="parTrans" cxnId="{53C990CF-D459-4A4F-B42B-96C2C6975885}">
      <dgm:prSet/>
      <dgm:spPr/>
      <dgm:t>
        <a:bodyPr/>
        <a:lstStyle/>
        <a:p>
          <a:endParaRPr lang="en-US"/>
        </a:p>
      </dgm:t>
    </dgm:pt>
    <dgm:pt modelId="{0D271967-0CBB-43F7-839B-9D2C5E783A82}" type="sibTrans" cxnId="{53C990CF-D459-4A4F-B42B-96C2C6975885}">
      <dgm:prSet/>
      <dgm:spPr/>
      <dgm:t>
        <a:bodyPr/>
        <a:lstStyle/>
        <a:p>
          <a:endParaRPr lang="en-US"/>
        </a:p>
      </dgm:t>
    </dgm:pt>
    <dgm:pt modelId="{23DCD23B-98DF-4938-9B2E-02C69799F196}">
      <dgm:prSet/>
      <dgm:spPr/>
      <dgm:t>
        <a:bodyPr/>
        <a:lstStyle/>
        <a:p>
          <a:pPr>
            <a:lnSpc>
              <a:spcPct val="100000"/>
            </a:lnSpc>
          </a:pPr>
          <a:r>
            <a:rPr lang="en-US" b="1"/>
            <a:t>Events</a:t>
          </a:r>
          <a:r>
            <a:rPr lang="en-US" b="1">
              <a:latin typeface="ING Me"/>
            </a:rPr>
            <a:t> </a:t>
          </a:r>
          <a:endParaRPr lang="en-US"/>
        </a:p>
      </dgm:t>
    </dgm:pt>
    <dgm:pt modelId="{D0445F2E-E19F-4BC2-A9CB-7B9FC7F06F5E}" type="parTrans" cxnId="{9C95884D-9046-48CB-8693-A1AB5E7AE2DD}">
      <dgm:prSet/>
      <dgm:spPr/>
      <dgm:t>
        <a:bodyPr/>
        <a:lstStyle/>
        <a:p>
          <a:endParaRPr lang="en-US"/>
        </a:p>
      </dgm:t>
    </dgm:pt>
    <dgm:pt modelId="{AB0FFAB1-4194-49B5-A484-5AE8428E596E}" type="sibTrans" cxnId="{9C95884D-9046-48CB-8693-A1AB5E7AE2DD}">
      <dgm:prSet/>
      <dgm:spPr/>
      <dgm:t>
        <a:bodyPr/>
        <a:lstStyle/>
        <a:p>
          <a:endParaRPr lang="en-US"/>
        </a:p>
      </dgm:t>
    </dgm:pt>
    <dgm:pt modelId="{B51879C5-B609-4B19-83DE-E5104549E47D}">
      <dgm:prSet/>
      <dgm:spPr/>
      <dgm:t>
        <a:bodyPr/>
        <a:lstStyle/>
        <a:p>
          <a:pPr>
            <a:lnSpc>
              <a:spcPct val="100000"/>
            </a:lnSpc>
          </a:pPr>
          <a:r>
            <a:rPr lang="en-US" b="1"/>
            <a:t>Taking action</a:t>
          </a:r>
        </a:p>
      </dgm:t>
    </dgm:pt>
    <dgm:pt modelId="{2AF4816F-82F0-4589-8B5A-6D33F5C6F225}" type="parTrans" cxnId="{C06987E5-701F-4582-818F-42108F954D00}">
      <dgm:prSet/>
      <dgm:spPr/>
      <dgm:t>
        <a:bodyPr/>
        <a:lstStyle/>
        <a:p>
          <a:endParaRPr lang="en-US"/>
        </a:p>
      </dgm:t>
    </dgm:pt>
    <dgm:pt modelId="{3B408B3A-32DD-423A-A8BC-7FEAA8B93929}" type="sibTrans" cxnId="{C06987E5-701F-4582-818F-42108F954D00}">
      <dgm:prSet/>
      <dgm:spPr/>
      <dgm:t>
        <a:bodyPr/>
        <a:lstStyle/>
        <a:p>
          <a:endParaRPr lang="en-US"/>
        </a:p>
      </dgm:t>
    </dgm:pt>
    <dgm:pt modelId="{DDA48C48-1589-4925-83B8-1AC62B473B75}" type="pres">
      <dgm:prSet presAssocID="{AC1DA2D2-1261-4666-A5E5-01A54D5B336A}" presName="root" presStyleCnt="0">
        <dgm:presLayoutVars>
          <dgm:dir/>
          <dgm:resizeHandles val="exact"/>
        </dgm:presLayoutVars>
      </dgm:prSet>
      <dgm:spPr/>
    </dgm:pt>
    <dgm:pt modelId="{507B5C08-3F9E-4986-8442-D115ACAB31A8}" type="pres">
      <dgm:prSet presAssocID="{FCE8A0A7-2825-44B9-9C65-B8F8308016DA}" presName="compNode" presStyleCnt="0"/>
      <dgm:spPr/>
    </dgm:pt>
    <dgm:pt modelId="{BCB114E1-058B-480E-8186-348274AB51AA}" type="pres">
      <dgm:prSet presAssocID="{FCE8A0A7-2825-44B9-9C65-B8F8308016D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E60FF7A-60DA-48C3-B05A-EB1FA9B7308F}" type="pres">
      <dgm:prSet presAssocID="{FCE8A0A7-2825-44B9-9C65-B8F8308016DA}" presName="spaceRect" presStyleCnt="0"/>
      <dgm:spPr/>
    </dgm:pt>
    <dgm:pt modelId="{4D88F013-E490-4CD8-8938-80493831F6BF}" type="pres">
      <dgm:prSet presAssocID="{FCE8A0A7-2825-44B9-9C65-B8F8308016DA}" presName="textRect" presStyleLbl="revTx" presStyleIdx="0" presStyleCnt="7">
        <dgm:presLayoutVars>
          <dgm:chMax val="1"/>
          <dgm:chPref val="1"/>
        </dgm:presLayoutVars>
      </dgm:prSet>
      <dgm:spPr/>
    </dgm:pt>
    <dgm:pt modelId="{25799605-3F17-43B9-B668-3065E892E6F4}" type="pres">
      <dgm:prSet presAssocID="{1F073C63-E2F5-4976-98AD-8484921D0615}" presName="sibTrans" presStyleCnt="0"/>
      <dgm:spPr/>
    </dgm:pt>
    <dgm:pt modelId="{F94D025B-25A1-4194-B6EE-0DFC7A1D5593}" type="pres">
      <dgm:prSet presAssocID="{F46D1126-B409-4E52-B99C-C18E15FBD693}" presName="compNode" presStyleCnt="0"/>
      <dgm:spPr/>
    </dgm:pt>
    <dgm:pt modelId="{6F4A8769-2C19-4E7D-BE8E-625AF10202A3}" type="pres">
      <dgm:prSet presAssocID="{F46D1126-B409-4E52-B99C-C18E15FBD69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23F48F47-1FC7-4D53-8D4E-14A4DDCEF59E}" type="pres">
      <dgm:prSet presAssocID="{F46D1126-B409-4E52-B99C-C18E15FBD693}" presName="spaceRect" presStyleCnt="0"/>
      <dgm:spPr/>
    </dgm:pt>
    <dgm:pt modelId="{34C05051-9696-4CE5-AE29-1D09E6E2E264}" type="pres">
      <dgm:prSet presAssocID="{F46D1126-B409-4E52-B99C-C18E15FBD693}" presName="textRect" presStyleLbl="revTx" presStyleIdx="1" presStyleCnt="7">
        <dgm:presLayoutVars>
          <dgm:chMax val="1"/>
          <dgm:chPref val="1"/>
        </dgm:presLayoutVars>
      </dgm:prSet>
      <dgm:spPr/>
    </dgm:pt>
    <dgm:pt modelId="{2123A118-AAC2-44EF-8F2C-6E424AAA7181}" type="pres">
      <dgm:prSet presAssocID="{622BD3D3-FF4E-4D81-A982-915E1C37277B}" presName="sibTrans" presStyleCnt="0"/>
      <dgm:spPr/>
    </dgm:pt>
    <dgm:pt modelId="{13082639-FC1B-47C8-93DD-B5B789DEFF9F}" type="pres">
      <dgm:prSet presAssocID="{97B337D6-3A05-4EB6-AA41-8D9BB2F9C32F}" presName="compNode" presStyleCnt="0"/>
      <dgm:spPr/>
    </dgm:pt>
    <dgm:pt modelId="{C4800426-7BE3-4674-AEE9-2F259AC1F264}" type="pres">
      <dgm:prSet presAssocID="{97B337D6-3A05-4EB6-AA41-8D9BB2F9C32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w Prints"/>
        </a:ext>
      </dgm:extLst>
    </dgm:pt>
    <dgm:pt modelId="{F0770780-141C-4EC0-9117-D9C055FDF91C}" type="pres">
      <dgm:prSet presAssocID="{97B337D6-3A05-4EB6-AA41-8D9BB2F9C32F}" presName="spaceRect" presStyleCnt="0"/>
      <dgm:spPr/>
    </dgm:pt>
    <dgm:pt modelId="{1D18CA6B-DA4D-485C-AD81-D0F42E41E84B}" type="pres">
      <dgm:prSet presAssocID="{97B337D6-3A05-4EB6-AA41-8D9BB2F9C32F}" presName="textRect" presStyleLbl="revTx" presStyleIdx="2" presStyleCnt="7">
        <dgm:presLayoutVars>
          <dgm:chMax val="1"/>
          <dgm:chPref val="1"/>
        </dgm:presLayoutVars>
      </dgm:prSet>
      <dgm:spPr/>
    </dgm:pt>
    <dgm:pt modelId="{139354D9-F11D-482F-89BC-D790CD24CFBB}" type="pres">
      <dgm:prSet presAssocID="{BE8C1563-3309-44DF-B9F8-0FA9E6ACA39F}" presName="sibTrans" presStyleCnt="0"/>
      <dgm:spPr/>
    </dgm:pt>
    <dgm:pt modelId="{D1DAA4E6-6E23-48C3-BDB1-35AA60682CAD}" type="pres">
      <dgm:prSet presAssocID="{D1797933-33DE-41F8-A135-823F789B0EB6}" presName="compNode" presStyleCnt="0"/>
      <dgm:spPr/>
    </dgm:pt>
    <dgm:pt modelId="{6DC20078-857E-4D9D-84F3-CB274A588BC2}" type="pres">
      <dgm:prSet presAssocID="{D1797933-33DE-41F8-A135-823F789B0EB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E9FDD0F-0DFA-4658-BB90-50435851F58A}" type="pres">
      <dgm:prSet presAssocID="{D1797933-33DE-41F8-A135-823F789B0EB6}" presName="spaceRect" presStyleCnt="0"/>
      <dgm:spPr/>
    </dgm:pt>
    <dgm:pt modelId="{B437542A-20A4-4904-9039-D8C1FA480A55}" type="pres">
      <dgm:prSet presAssocID="{D1797933-33DE-41F8-A135-823F789B0EB6}" presName="textRect" presStyleLbl="revTx" presStyleIdx="3" presStyleCnt="7">
        <dgm:presLayoutVars>
          <dgm:chMax val="1"/>
          <dgm:chPref val="1"/>
        </dgm:presLayoutVars>
      </dgm:prSet>
      <dgm:spPr/>
    </dgm:pt>
    <dgm:pt modelId="{4C7834BE-A0B6-4726-B914-1EECD15065AA}" type="pres">
      <dgm:prSet presAssocID="{AFEE831D-7965-4A74-B465-B09695E92886}" presName="sibTrans" presStyleCnt="0"/>
      <dgm:spPr/>
    </dgm:pt>
    <dgm:pt modelId="{10802B9F-C8C0-434B-AF34-4D6ADEAFC59C}" type="pres">
      <dgm:prSet presAssocID="{5D53CDEF-4B69-4888-9ED1-9BCB30FCE6F0}" presName="compNode" presStyleCnt="0"/>
      <dgm:spPr/>
    </dgm:pt>
    <dgm:pt modelId="{C7F75BC8-0C15-45DA-AC1E-8C3332B5C380}" type="pres">
      <dgm:prSet presAssocID="{5D53CDEF-4B69-4888-9ED1-9BCB30FCE6F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EED03B53-7BCC-42F0-A854-A8CEF35F2CDF}" type="pres">
      <dgm:prSet presAssocID="{5D53CDEF-4B69-4888-9ED1-9BCB30FCE6F0}" presName="spaceRect" presStyleCnt="0"/>
      <dgm:spPr/>
    </dgm:pt>
    <dgm:pt modelId="{2B6072C4-C671-4B6D-A199-32969F1F9D76}" type="pres">
      <dgm:prSet presAssocID="{5D53CDEF-4B69-4888-9ED1-9BCB30FCE6F0}" presName="textRect" presStyleLbl="revTx" presStyleIdx="4" presStyleCnt="7">
        <dgm:presLayoutVars>
          <dgm:chMax val="1"/>
          <dgm:chPref val="1"/>
        </dgm:presLayoutVars>
      </dgm:prSet>
      <dgm:spPr/>
    </dgm:pt>
    <dgm:pt modelId="{9745A17F-602F-4EAF-B0EE-81EB53AD9218}" type="pres">
      <dgm:prSet presAssocID="{0D271967-0CBB-43F7-839B-9D2C5E783A82}" presName="sibTrans" presStyleCnt="0"/>
      <dgm:spPr/>
    </dgm:pt>
    <dgm:pt modelId="{1C7461F3-85B0-4418-9FD5-88FAA3170D37}" type="pres">
      <dgm:prSet presAssocID="{23DCD23B-98DF-4938-9B2E-02C69799F196}" presName="compNode" presStyleCnt="0"/>
      <dgm:spPr/>
    </dgm:pt>
    <dgm:pt modelId="{68C685AA-08AA-4EEA-A3BD-05BCF92C65B8}" type="pres">
      <dgm:prSet presAssocID="{23DCD23B-98DF-4938-9B2E-02C69799F19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ily Calendar"/>
        </a:ext>
      </dgm:extLst>
    </dgm:pt>
    <dgm:pt modelId="{9965D5CF-1B98-4B46-BD1B-18D360B58062}" type="pres">
      <dgm:prSet presAssocID="{23DCD23B-98DF-4938-9B2E-02C69799F196}" presName="spaceRect" presStyleCnt="0"/>
      <dgm:spPr/>
    </dgm:pt>
    <dgm:pt modelId="{159F5C6E-5B57-43F5-928B-5C851F961670}" type="pres">
      <dgm:prSet presAssocID="{23DCD23B-98DF-4938-9B2E-02C69799F196}" presName="textRect" presStyleLbl="revTx" presStyleIdx="5" presStyleCnt="7">
        <dgm:presLayoutVars>
          <dgm:chMax val="1"/>
          <dgm:chPref val="1"/>
        </dgm:presLayoutVars>
      </dgm:prSet>
      <dgm:spPr/>
    </dgm:pt>
    <dgm:pt modelId="{24C5FA07-CD2C-47FD-B386-654839C5E78E}" type="pres">
      <dgm:prSet presAssocID="{AB0FFAB1-4194-49B5-A484-5AE8428E596E}" presName="sibTrans" presStyleCnt="0"/>
      <dgm:spPr/>
    </dgm:pt>
    <dgm:pt modelId="{53944882-C086-4FA7-B9E4-FE9E7601BD29}" type="pres">
      <dgm:prSet presAssocID="{B51879C5-B609-4B19-83DE-E5104549E47D}" presName="compNode" presStyleCnt="0"/>
      <dgm:spPr/>
    </dgm:pt>
    <dgm:pt modelId="{FA85FB87-5794-4C5C-A48E-3CC3B93C0FC9}" type="pres">
      <dgm:prSet presAssocID="{B51879C5-B609-4B19-83DE-E5104549E47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Run"/>
        </a:ext>
      </dgm:extLst>
    </dgm:pt>
    <dgm:pt modelId="{1F612CA7-0899-4718-8A3E-852EFC840350}" type="pres">
      <dgm:prSet presAssocID="{B51879C5-B609-4B19-83DE-E5104549E47D}" presName="spaceRect" presStyleCnt="0"/>
      <dgm:spPr/>
    </dgm:pt>
    <dgm:pt modelId="{30F09EE5-F601-4DCF-87E3-39C949FC81B8}" type="pres">
      <dgm:prSet presAssocID="{B51879C5-B609-4B19-83DE-E5104549E47D}" presName="textRect" presStyleLbl="revTx" presStyleIdx="6" presStyleCnt="7">
        <dgm:presLayoutVars>
          <dgm:chMax val="1"/>
          <dgm:chPref val="1"/>
        </dgm:presLayoutVars>
      </dgm:prSet>
      <dgm:spPr/>
    </dgm:pt>
  </dgm:ptLst>
  <dgm:cxnLst>
    <dgm:cxn modelId="{BDA33601-7A7F-4899-A5A3-C27735689873}" srcId="{AC1DA2D2-1261-4666-A5E5-01A54D5B336A}" destId="{97B337D6-3A05-4EB6-AA41-8D9BB2F9C32F}" srcOrd="2" destOrd="0" parTransId="{96DF3AFE-ECC3-4380-9655-1DB31B52297F}" sibTransId="{BE8C1563-3309-44DF-B9F8-0FA9E6ACA39F}"/>
    <dgm:cxn modelId="{486C5606-4262-4D5E-B4D4-026AA56C650D}" type="presOf" srcId="{AC1DA2D2-1261-4666-A5E5-01A54D5B336A}" destId="{DDA48C48-1589-4925-83B8-1AC62B473B75}" srcOrd="0" destOrd="0" presId="urn:microsoft.com/office/officeart/2018/2/layout/IconLabelList"/>
    <dgm:cxn modelId="{9C95884D-9046-48CB-8693-A1AB5E7AE2DD}" srcId="{AC1DA2D2-1261-4666-A5E5-01A54D5B336A}" destId="{23DCD23B-98DF-4938-9B2E-02C69799F196}" srcOrd="5" destOrd="0" parTransId="{D0445F2E-E19F-4BC2-A9CB-7B9FC7F06F5E}" sibTransId="{AB0FFAB1-4194-49B5-A484-5AE8428E596E}"/>
    <dgm:cxn modelId="{852BCC50-2308-4BC7-ADCB-6624230361EC}" type="presOf" srcId="{D1797933-33DE-41F8-A135-823F789B0EB6}" destId="{B437542A-20A4-4904-9039-D8C1FA480A55}" srcOrd="0" destOrd="0" presId="urn:microsoft.com/office/officeart/2018/2/layout/IconLabelList"/>
    <dgm:cxn modelId="{3690148A-9254-4EC1-ABCF-360405327045}" type="presOf" srcId="{23DCD23B-98DF-4938-9B2E-02C69799F196}" destId="{159F5C6E-5B57-43F5-928B-5C851F961670}" srcOrd="0" destOrd="0" presId="urn:microsoft.com/office/officeart/2018/2/layout/IconLabelList"/>
    <dgm:cxn modelId="{F7B692AA-B06F-4C56-B661-3AE697D297CA}" srcId="{AC1DA2D2-1261-4666-A5E5-01A54D5B336A}" destId="{FCE8A0A7-2825-44B9-9C65-B8F8308016DA}" srcOrd="0" destOrd="0" parTransId="{0B66D305-3CB7-44AC-86FA-21CFB228419A}" sibTransId="{1F073C63-E2F5-4976-98AD-8484921D0615}"/>
    <dgm:cxn modelId="{B00B45B2-33CC-438E-AE76-AEF9F8AEC78B}" srcId="{AC1DA2D2-1261-4666-A5E5-01A54D5B336A}" destId="{D1797933-33DE-41F8-A135-823F789B0EB6}" srcOrd="3" destOrd="0" parTransId="{6DF56E62-30D7-4930-9DC7-996029237A1D}" sibTransId="{AFEE831D-7965-4A74-B465-B09695E92886}"/>
    <dgm:cxn modelId="{01C255BF-CDCE-4A26-8AD7-B0BDEA02D42B}" type="presOf" srcId="{B51879C5-B609-4B19-83DE-E5104549E47D}" destId="{30F09EE5-F601-4DCF-87E3-39C949FC81B8}" srcOrd="0" destOrd="0" presId="urn:microsoft.com/office/officeart/2018/2/layout/IconLabelList"/>
    <dgm:cxn modelId="{C9F603CF-1E2B-4A1A-9A53-2F4534D41A9C}" type="presOf" srcId="{F46D1126-B409-4E52-B99C-C18E15FBD693}" destId="{34C05051-9696-4CE5-AE29-1D09E6E2E264}" srcOrd="0" destOrd="0" presId="urn:microsoft.com/office/officeart/2018/2/layout/IconLabelList"/>
    <dgm:cxn modelId="{53C990CF-D459-4A4F-B42B-96C2C6975885}" srcId="{AC1DA2D2-1261-4666-A5E5-01A54D5B336A}" destId="{5D53CDEF-4B69-4888-9ED1-9BCB30FCE6F0}" srcOrd="4" destOrd="0" parTransId="{8C38E9C0-D5CD-40C0-AE82-0FE345735C16}" sibTransId="{0D271967-0CBB-43F7-839B-9D2C5E783A82}"/>
    <dgm:cxn modelId="{90B090D5-A0E2-4A32-9ABB-89BFD3BA5945}" srcId="{AC1DA2D2-1261-4666-A5E5-01A54D5B336A}" destId="{F46D1126-B409-4E52-B99C-C18E15FBD693}" srcOrd="1" destOrd="0" parTransId="{2929C2D4-9CCB-4D99-86E5-51D17C0571D9}" sibTransId="{622BD3D3-FF4E-4D81-A982-915E1C37277B}"/>
    <dgm:cxn modelId="{0A8EF0E1-D028-4E87-9E50-BA6695AC3F22}" type="presOf" srcId="{5D53CDEF-4B69-4888-9ED1-9BCB30FCE6F0}" destId="{2B6072C4-C671-4B6D-A199-32969F1F9D76}" srcOrd="0" destOrd="0" presId="urn:microsoft.com/office/officeart/2018/2/layout/IconLabelList"/>
    <dgm:cxn modelId="{C06987E5-701F-4582-818F-42108F954D00}" srcId="{AC1DA2D2-1261-4666-A5E5-01A54D5B336A}" destId="{B51879C5-B609-4B19-83DE-E5104549E47D}" srcOrd="6" destOrd="0" parTransId="{2AF4816F-82F0-4589-8B5A-6D33F5C6F225}" sibTransId="{3B408B3A-32DD-423A-A8BC-7FEAA8B93929}"/>
    <dgm:cxn modelId="{753F85FC-A44C-42AF-B096-1D112D75FF11}" type="presOf" srcId="{97B337D6-3A05-4EB6-AA41-8D9BB2F9C32F}" destId="{1D18CA6B-DA4D-485C-AD81-D0F42E41E84B}" srcOrd="0" destOrd="0" presId="urn:microsoft.com/office/officeart/2018/2/layout/IconLabelList"/>
    <dgm:cxn modelId="{2F803DFD-ED70-4A90-8A3C-3FEAB3D805D6}" type="presOf" srcId="{FCE8A0A7-2825-44B9-9C65-B8F8308016DA}" destId="{4D88F013-E490-4CD8-8938-80493831F6BF}" srcOrd="0" destOrd="0" presId="urn:microsoft.com/office/officeart/2018/2/layout/IconLabelList"/>
    <dgm:cxn modelId="{FA591EFC-E745-45B1-B8D5-5A50B19DDC87}" type="presParOf" srcId="{DDA48C48-1589-4925-83B8-1AC62B473B75}" destId="{507B5C08-3F9E-4986-8442-D115ACAB31A8}" srcOrd="0" destOrd="0" presId="urn:microsoft.com/office/officeart/2018/2/layout/IconLabelList"/>
    <dgm:cxn modelId="{02BDA9D7-D5BC-4DE5-8A30-54BE55348B6E}" type="presParOf" srcId="{507B5C08-3F9E-4986-8442-D115ACAB31A8}" destId="{BCB114E1-058B-480E-8186-348274AB51AA}" srcOrd="0" destOrd="0" presId="urn:microsoft.com/office/officeart/2018/2/layout/IconLabelList"/>
    <dgm:cxn modelId="{5826C80A-CCA7-499F-9BF3-9B127ECD82AB}" type="presParOf" srcId="{507B5C08-3F9E-4986-8442-D115ACAB31A8}" destId="{5E60FF7A-60DA-48C3-B05A-EB1FA9B7308F}" srcOrd="1" destOrd="0" presId="urn:microsoft.com/office/officeart/2018/2/layout/IconLabelList"/>
    <dgm:cxn modelId="{38964AFC-19E0-4BC6-AFAE-F2D38ACFBA32}" type="presParOf" srcId="{507B5C08-3F9E-4986-8442-D115ACAB31A8}" destId="{4D88F013-E490-4CD8-8938-80493831F6BF}" srcOrd="2" destOrd="0" presId="urn:microsoft.com/office/officeart/2018/2/layout/IconLabelList"/>
    <dgm:cxn modelId="{73F45D97-8C29-41B7-A849-EE6818D9FBA2}" type="presParOf" srcId="{DDA48C48-1589-4925-83B8-1AC62B473B75}" destId="{25799605-3F17-43B9-B668-3065E892E6F4}" srcOrd="1" destOrd="0" presId="urn:microsoft.com/office/officeart/2018/2/layout/IconLabelList"/>
    <dgm:cxn modelId="{BBE18356-F292-4A8E-A2DD-2800F5FEBFFF}" type="presParOf" srcId="{DDA48C48-1589-4925-83B8-1AC62B473B75}" destId="{F94D025B-25A1-4194-B6EE-0DFC7A1D5593}" srcOrd="2" destOrd="0" presId="urn:microsoft.com/office/officeart/2018/2/layout/IconLabelList"/>
    <dgm:cxn modelId="{D754BBCF-B8D6-4A91-AADF-DB7EFFC61AC5}" type="presParOf" srcId="{F94D025B-25A1-4194-B6EE-0DFC7A1D5593}" destId="{6F4A8769-2C19-4E7D-BE8E-625AF10202A3}" srcOrd="0" destOrd="0" presId="urn:microsoft.com/office/officeart/2018/2/layout/IconLabelList"/>
    <dgm:cxn modelId="{296A5B75-68EE-47AD-BECD-63B2040FFB26}" type="presParOf" srcId="{F94D025B-25A1-4194-B6EE-0DFC7A1D5593}" destId="{23F48F47-1FC7-4D53-8D4E-14A4DDCEF59E}" srcOrd="1" destOrd="0" presId="urn:microsoft.com/office/officeart/2018/2/layout/IconLabelList"/>
    <dgm:cxn modelId="{50AF78DF-B5C1-4821-A385-CBE46D8722BA}" type="presParOf" srcId="{F94D025B-25A1-4194-B6EE-0DFC7A1D5593}" destId="{34C05051-9696-4CE5-AE29-1D09E6E2E264}" srcOrd="2" destOrd="0" presId="urn:microsoft.com/office/officeart/2018/2/layout/IconLabelList"/>
    <dgm:cxn modelId="{95101BC7-AF73-4E7D-A04C-FA23B717D0E8}" type="presParOf" srcId="{DDA48C48-1589-4925-83B8-1AC62B473B75}" destId="{2123A118-AAC2-44EF-8F2C-6E424AAA7181}" srcOrd="3" destOrd="0" presId="urn:microsoft.com/office/officeart/2018/2/layout/IconLabelList"/>
    <dgm:cxn modelId="{9CD59D6C-5A42-4952-A6D6-EB4D1616B9E1}" type="presParOf" srcId="{DDA48C48-1589-4925-83B8-1AC62B473B75}" destId="{13082639-FC1B-47C8-93DD-B5B789DEFF9F}" srcOrd="4" destOrd="0" presId="urn:microsoft.com/office/officeart/2018/2/layout/IconLabelList"/>
    <dgm:cxn modelId="{105EA259-4193-4DE7-8E75-1098A761CBE6}" type="presParOf" srcId="{13082639-FC1B-47C8-93DD-B5B789DEFF9F}" destId="{C4800426-7BE3-4674-AEE9-2F259AC1F264}" srcOrd="0" destOrd="0" presId="urn:microsoft.com/office/officeart/2018/2/layout/IconLabelList"/>
    <dgm:cxn modelId="{D69E625F-7DDD-4BC9-985B-D2797BF601A7}" type="presParOf" srcId="{13082639-FC1B-47C8-93DD-B5B789DEFF9F}" destId="{F0770780-141C-4EC0-9117-D9C055FDF91C}" srcOrd="1" destOrd="0" presId="urn:microsoft.com/office/officeart/2018/2/layout/IconLabelList"/>
    <dgm:cxn modelId="{9D73FB7C-2059-4AD3-BEBC-CAB37BE619AB}" type="presParOf" srcId="{13082639-FC1B-47C8-93DD-B5B789DEFF9F}" destId="{1D18CA6B-DA4D-485C-AD81-D0F42E41E84B}" srcOrd="2" destOrd="0" presId="urn:microsoft.com/office/officeart/2018/2/layout/IconLabelList"/>
    <dgm:cxn modelId="{DDF4A5AA-CF0F-4D29-8B65-BF27EFA5062B}" type="presParOf" srcId="{DDA48C48-1589-4925-83B8-1AC62B473B75}" destId="{139354D9-F11D-482F-89BC-D790CD24CFBB}" srcOrd="5" destOrd="0" presId="urn:microsoft.com/office/officeart/2018/2/layout/IconLabelList"/>
    <dgm:cxn modelId="{8937D343-DD23-4D43-B692-56B815BD583D}" type="presParOf" srcId="{DDA48C48-1589-4925-83B8-1AC62B473B75}" destId="{D1DAA4E6-6E23-48C3-BDB1-35AA60682CAD}" srcOrd="6" destOrd="0" presId="urn:microsoft.com/office/officeart/2018/2/layout/IconLabelList"/>
    <dgm:cxn modelId="{09EF9A02-E4CE-4EBF-90EE-C3DF3D0F0DDD}" type="presParOf" srcId="{D1DAA4E6-6E23-48C3-BDB1-35AA60682CAD}" destId="{6DC20078-857E-4D9D-84F3-CB274A588BC2}" srcOrd="0" destOrd="0" presId="urn:microsoft.com/office/officeart/2018/2/layout/IconLabelList"/>
    <dgm:cxn modelId="{AD7B1888-6349-45BC-B3A5-03C22CA1D00D}" type="presParOf" srcId="{D1DAA4E6-6E23-48C3-BDB1-35AA60682CAD}" destId="{7E9FDD0F-0DFA-4658-BB90-50435851F58A}" srcOrd="1" destOrd="0" presId="urn:microsoft.com/office/officeart/2018/2/layout/IconLabelList"/>
    <dgm:cxn modelId="{680DBA8D-62B9-4F68-8BD9-0A64FAED5BF6}" type="presParOf" srcId="{D1DAA4E6-6E23-48C3-BDB1-35AA60682CAD}" destId="{B437542A-20A4-4904-9039-D8C1FA480A55}" srcOrd="2" destOrd="0" presId="urn:microsoft.com/office/officeart/2018/2/layout/IconLabelList"/>
    <dgm:cxn modelId="{29F044F6-D002-4E62-AE0D-373E7EA248AD}" type="presParOf" srcId="{DDA48C48-1589-4925-83B8-1AC62B473B75}" destId="{4C7834BE-A0B6-4726-B914-1EECD15065AA}" srcOrd="7" destOrd="0" presId="urn:microsoft.com/office/officeart/2018/2/layout/IconLabelList"/>
    <dgm:cxn modelId="{BC67A4F6-BEBC-4BCD-B0E4-3A90A06A4686}" type="presParOf" srcId="{DDA48C48-1589-4925-83B8-1AC62B473B75}" destId="{10802B9F-C8C0-434B-AF34-4D6ADEAFC59C}" srcOrd="8" destOrd="0" presId="urn:microsoft.com/office/officeart/2018/2/layout/IconLabelList"/>
    <dgm:cxn modelId="{AFA6FD7C-DF8D-41C9-B79F-FD4B0B513906}" type="presParOf" srcId="{10802B9F-C8C0-434B-AF34-4D6ADEAFC59C}" destId="{C7F75BC8-0C15-45DA-AC1E-8C3332B5C380}" srcOrd="0" destOrd="0" presId="urn:microsoft.com/office/officeart/2018/2/layout/IconLabelList"/>
    <dgm:cxn modelId="{8ADBEEC0-2F48-4117-B74D-689B6AED888C}" type="presParOf" srcId="{10802B9F-C8C0-434B-AF34-4D6ADEAFC59C}" destId="{EED03B53-7BCC-42F0-A854-A8CEF35F2CDF}" srcOrd="1" destOrd="0" presId="urn:microsoft.com/office/officeart/2018/2/layout/IconLabelList"/>
    <dgm:cxn modelId="{D31C31F3-655B-4A76-931A-5B21057DB0A4}" type="presParOf" srcId="{10802B9F-C8C0-434B-AF34-4D6ADEAFC59C}" destId="{2B6072C4-C671-4B6D-A199-32969F1F9D76}" srcOrd="2" destOrd="0" presId="urn:microsoft.com/office/officeart/2018/2/layout/IconLabelList"/>
    <dgm:cxn modelId="{0457598C-AF8D-4EBC-BCA0-D55C44D5E688}" type="presParOf" srcId="{DDA48C48-1589-4925-83B8-1AC62B473B75}" destId="{9745A17F-602F-4EAF-B0EE-81EB53AD9218}" srcOrd="9" destOrd="0" presId="urn:microsoft.com/office/officeart/2018/2/layout/IconLabelList"/>
    <dgm:cxn modelId="{B0A8EAFE-3A99-42B0-BD1B-EF7B532525FA}" type="presParOf" srcId="{DDA48C48-1589-4925-83B8-1AC62B473B75}" destId="{1C7461F3-85B0-4418-9FD5-88FAA3170D37}" srcOrd="10" destOrd="0" presId="urn:microsoft.com/office/officeart/2018/2/layout/IconLabelList"/>
    <dgm:cxn modelId="{6A478C7C-1CDB-4A8B-8E42-C9E6BA691E99}" type="presParOf" srcId="{1C7461F3-85B0-4418-9FD5-88FAA3170D37}" destId="{68C685AA-08AA-4EEA-A3BD-05BCF92C65B8}" srcOrd="0" destOrd="0" presId="urn:microsoft.com/office/officeart/2018/2/layout/IconLabelList"/>
    <dgm:cxn modelId="{0B72CC43-EBAF-40BC-A00A-F252A751D664}" type="presParOf" srcId="{1C7461F3-85B0-4418-9FD5-88FAA3170D37}" destId="{9965D5CF-1B98-4B46-BD1B-18D360B58062}" srcOrd="1" destOrd="0" presId="urn:microsoft.com/office/officeart/2018/2/layout/IconLabelList"/>
    <dgm:cxn modelId="{AC6C87B6-204C-4540-90A9-274D82675CBD}" type="presParOf" srcId="{1C7461F3-85B0-4418-9FD5-88FAA3170D37}" destId="{159F5C6E-5B57-43F5-928B-5C851F961670}" srcOrd="2" destOrd="0" presId="urn:microsoft.com/office/officeart/2018/2/layout/IconLabelList"/>
    <dgm:cxn modelId="{660542BF-4559-4F1C-ABF1-474B674AA8B5}" type="presParOf" srcId="{DDA48C48-1589-4925-83B8-1AC62B473B75}" destId="{24C5FA07-CD2C-47FD-B386-654839C5E78E}" srcOrd="11" destOrd="0" presId="urn:microsoft.com/office/officeart/2018/2/layout/IconLabelList"/>
    <dgm:cxn modelId="{0BF3D3AA-E10B-461A-8C83-B381482C579D}" type="presParOf" srcId="{DDA48C48-1589-4925-83B8-1AC62B473B75}" destId="{53944882-C086-4FA7-B9E4-FE9E7601BD29}" srcOrd="12" destOrd="0" presId="urn:microsoft.com/office/officeart/2018/2/layout/IconLabelList"/>
    <dgm:cxn modelId="{B0FCA7B9-9A70-4031-BE64-F320B9FED4B1}" type="presParOf" srcId="{53944882-C086-4FA7-B9E4-FE9E7601BD29}" destId="{FA85FB87-5794-4C5C-A48E-3CC3B93C0FC9}" srcOrd="0" destOrd="0" presId="urn:microsoft.com/office/officeart/2018/2/layout/IconLabelList"/>
    <dgm:cxn modelId="{BAD3C1B3-059A-4B42-A1BF-5B60ECD892D5}" type="presParOf" srcId="{53944882-C086-4FA7-B9E4-FE9E7601BD29}" destId="{1F612CA7-0899-4718-8A3E-852EFC840350}" srcOrd="1" destOrd="0" presId="urn:microsoft.com/office/officeart/2018/2/layout/IconLabelList"/>
    <dgm:cxn modelId="{EB290A7C-1221-46E1-879D-3630F00B92C8}" type="presParOf" srcId="{53944882-C086-4FA7-B9E4-FE9E7601BD29}" destId="{30F09EE5-F601-4DCF-87E3-39C949FC81B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C685C7-B041-48FF-A43E-424927C7063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5EA42F-7C6C-435B-A2B8-833208F60F6B}">
      <dgm:prSet/>
      <dgm:spPr/>
      <dgm:t>
        <a:bodyPr/>
        <a:lstStyle/>
        <a:p>
          <a:pPr>
            <a:lnSpc>
              <a:spcPct val="100000"/>
            </a:lnSpc>
          </a:pPr>
          <a:r>
            <a:rPr lang="en-US" b="1"/>
            <a:t>We have to know how the system </a:t>
          </a:r>
          <a:r>
            <a:rPr lang="en-US" b="1">
              <a:latin typeface="ING Me"/>
            </a:rPr>
            <a:t>behaves</a:t>
          </a:r>
          <a:endParaRPr lang="en-US" b="1"/>
        </a:p>
      </dgm:t>
    </dgm:pt>
    <dgm:pt modelId="{76C11916-9A4C-4B14-96F2-8CCF682C18CC}" type="parTrans" cxnId="{31DB2356-81F9-4267-9EAD-97F05E5B26FE}">
      <dgm:prSet/>
      <dgm:spPr/>
      <dgm:t>
        <a:bodyPr/>
        <a:lstStyle/>
        <a:p>
          <a:endParaRPr lang="en-US"/>
        </a:p>
      </dgm:t>
    </dgm:pt>
    <dgm:pt modelId="{44915B1F-B351-4CDC-87A8-0BD83253265D}" type="sibTrans" cxnId="{31DB2356-81F9-4267-9EAD-97F05E5B26FE}">
      <dgm:prSet/>
      <dgm:spPr/>
      <dgm:t>
        <a:bodyPr/>
        <a:lstStyle/>
        <a:p>
          <a:endParaRPr lang="en-US"/>
        </a:p>
      </dgm:t>
    </dgm:pt>
    <dgm:pt modelId="{46F834AA-27D5-4589-BDFE-779AA62E76CD}">
      <dgm:prSet/>
      <dgm:spPr/>
      <dgm:t>
        <a:bodyPr/>
        <a:lstStyle/>
        <a:p>
          <a:pPr>
            <a:lnSpc>
              <a:spcPct val="100000"/>
            </a:lnSpc>
          </a:pPr>
          <a:r>
            <a:rPr lang="en-US" b="1"/>
            <a:t>Do I need to improve my system?</a:t>
          </a:r>
          <a:endParaRPr lang="en-US"/>
        </a:p>
      </dgm:t>
    </dgm:pt>
    <dgm:pt modelId="{EDD30422-27DC-4164-BA26-48886B258149}" type="parTrans" cxnId="{8F0497F4-CC86-49E7-B035-9E5A2E2ED916}">
      <dgm:prSet/>
      <dgm:spPr/>
      <dgm:t>
        <a:bodyPr/>
        <a:lstStyle/>
        <a:p>
          <a:endParaRPr lang="en-US"/>
        </a:p>
      </dgm:t>
    </dgm:pt>
    <dgm:pt modelId="{01504C63-4836-4C0B-AE9E-23B184E10115}" type="sibTrans" cxnId="{8F0497F4-CC86-49E7-B035-9E5A2E2ED916}">
      <dgm:prSet/>
      <dgm:spPr/>
      <dgm:t>
        <a:bodyPr/>
        <a:lstStyle/>
        <a:p>
          <a:endParaRPr lang="en-US"/>
        </a:p>
      </dgm:t>
    </dgm:pt>
    <dgm:pt modelId="{08EAFFF5-C4AF-4702-8E83-E92380341A09}">
      <dgm:prSet/>
      <dgm:spPr/>
      <dgm:t>
        <a:bodyPr/>
        <a:lstStyle/>
        <a:p>
          <a:pPr>
            <a:lnSpc>
              <a:spcPct val="100000"/>
            </a:lnSpc>
          </a:pPr>
          <a:r>
            <a:rPr lang="en-US" b="1"/>
            <a:t>What is the effect of my improvement?</a:t>
          </a:r>
          <a:endParaRPr lang="en-US"/>
        </a:p>
      </dgm:t>
    </dgm:pt>
    <dgm:pt modelId="{5CA93FED-4A9F-4BA3-9C6D-3F61C3086105}" type="parTrans" cxnId="{6F6F4683-62D7-4A83-8BBD-241629CEE788}">
      <dgm:prSet/>
      <dgm:spPr/>
      <dgm:t>
        <a:bodyPr/>
        <a:lstStyle/>
        <a:p>
          <a:endParaRPr lang="en-US"/>
        </a:p>
      </dgm:t>
    </dgm:pt>
    <dgm:pt modelId="{DF597E28-7FD8-40BB-A55D-C39EF05AFDAC}" type="sibTrans" cxnId="{6F6F4683-62D7-4A83-8BBD-241629CEE788}">
      <dgm:prSet/>
      <dgm:spPr/>
      <dgm:t>
        <a:bodyPr/>
        <a:lstStyle/>
        <a:p>
          <a:endParaRPr lang="en-US"/>
        </a:p>
      </dgm:t>
    </dgm:pt>
    <dgm:pt modelId="{4B321A71-3950-4F31-B74F-955B552E88E2}">
      <dgm:prSet/>
      <dgm:spPr/>
      <dgm:t>
        <a:bodyPr/>
        <a:lstStyle/>
        <a:p>
          <a:pPr>
            <a:lnSpc>
              <a:spcPct val="100000"/>
            </a:lnSpc>
          </a:pPr>
          <a:r>
            <a:rPr lang="en-US" b="1"/>
            <a:t>Alerting: System is broken!</a:t>
          </a:r>
          <a:endParaRPr lang="en-US"/>
        </a:p>
      </dgm:t>
    </dgm:pt>
    <dgm:pt modelId="{1975C801-4854-4360-8139-B85918F40E26}" type="parTrans" cxnId="{717F14B8-82D0-48EF-8FB3-BCA09469EA7D}">
      <dgm:prSet/>
      <dgm:spPr/>
      <dgm:t>
        <a:bodyPr/>
        <a:lstStyle/>
        <a:p>
          <a:endParaRPr lang="en-US"/>
        </a:p>
      </dgm:t>
    </dgm:pt>
    <dgm:pt modelId="{0842256C-DBBD-4B11-94A8-BCED872A6CC5}" type="sibTrans" cxnId="{717F14B8-82D0-48EF-8FB3-BCA09469EA7D}">
      <dgm:prSet/>
      <dgm:spPr/>
      <dgm:t>
        <a:bodyPr/>
        <a:lstStyle/>
        <a:p>
          <a:endParaRPr lang="en-US"/>
        </a:p>
      </dgm:t>
    </dgm:pt>
    <dgm:pt modelId="{3F1E8C1F-0A5D-431B-92C6-72CBF17D4976}">
      <dgm:prSet/>
      <dgm:spPr/>
      <dgm:t>
        <a:bodyPr/>
        <a:lstStyle/>
        <a:p>
          <a:pPr rtl="0">
            <a:lnSpc>
              <a:spcPct val="100000"/>
            </a:lnSpc>
          </a:pPr>
          <a:r>
            <a:rPr lang="en-US" b="1"/>
            <a:t>Building dashboards </a:t>
          </a:r>
          <a:r>
            <a:rPr lang="en-US" b="1">
              <a:latin typeface="ING Me"/>
            </a:rPr>
            <a:t>- </a:t>
          </a:r>
          <a:r>
            <a:rPr lang="en-US" b="1"/>
            <a:t>how is my system doing real time?</a:t>
          </a:r>
          <a:r>
            <a:rPr lang="en-US" b="1">
              <a:latin typeface="ING Me"/>
            </a:rPr>
            <a:t> </a:t>
          </a:r>
          <a:endParaRPr lang="en-US"/>
        </a:p>
      </dgm:t>
    </dgm:pt>
    <dgm:pt modelId="{9B1945B7-BBA3-45AB-8BB7-A4093D8C73EE}" type="parTrans" cxnId="{81F3030A-883E-4BC4-BC6B-9026403745EA}">
      <dgm:prSet/>
      <dgm:spPr/>
      <dgm:t>
        <a:bodyPr/>
        <a:lstStyle/>
        <a:p>
          <a:endParaRPr lang="en-US"/>
        </a:p>
      </dgm:t>
    </dgm:pt>
    <dgm:pt modelId="{7EB95BD6-3DEA-4812-8B8A-25D81D40DF0B}" type="sibTrans" cxnId="{81F3030A-883E-4BC4-BC6B-9026403745EA}">
      <dgm:prSet/>
      <dgm:spPr/>
      <dgm:t>
        <a:bodyPr/>
        <a:lstStyle/>
        <a:p>
          <a:endParaRPr lang="en-US"/>
        </a:p>
      </dgm:t>
    </dgm:pt>
    <dgm:pt modelId="{1E6F5587-8427-4186-BC8D-BD6A63F4DFA6}">
      <dgm:prSet/>
      <dgm:spPr/>
      <dgm:t>
        <a:bodyPr/>
        <a:lstStyle/>
        <a:p>
          <a:pPr rtl="0">
            <a:lnSpc>
              <a:spcPct val="100000"/>
            </a:lnSpc>
          </a:pPr>
          <a:r>
            <a:rPr lang="en-US" b="1"/>
            <a:t>Comparison over time</a:t>
          </a:r>
          <a:r>
            <a:rPr lang="en-US" b="1">
              <a:latin typeface="ING Me"/>
            </a:rPr>
            <a:t> - </a:t>
          </a:r>
          <a:r>
            <a:rPr lang="en-US" b="1"/>
            <a:t> do we need more resources?</a:t>
          </a:r>
          <a:r>
            <a:rPr lang="en-US" b="1">
              <a:latin typeface="ING Me"/>
            </a:rPr>
            <a:t> </a:t>
          </a:r>
          <a:endParaRPr lang="en-US"/>
        </a:p>
      </dgm:t>
    </dgm:pt>
    <dgm:pt modelId="{FA78CE00-306A-4335-ABF0-F777734A2379}" type="parTrans" cxnId="{930C546D-C682-4684-A331-A5FD79B8E524}">
      <dgm:prSet/>
      <dgm:spPr/>
      <dgm:t>
        <a:bodyPr/>
        <a:lstStyle/>
        <a:p>
          <a:endParaRPr lang="en-US"/>
        </a:p>
      </dgm:t>
    </dgm:pt>
    <dgm:pt modelId="{12100730-EE61-4677-B413-72D1AFFF9274}" type="sibTrans" cxnId="{930C546D-C682-4684-A331-A5FD79B8E524}">
      <dgm:prSet/>
      <dgm:spPr/>
      <dgm:t>
        <a:bodyPr/>
        <a:lstStyle/>
        <a:p>
          <a:endParaRPr lang="en-US"/>
        </a:p>
      </dgm:t>
    </dgm:pt>
    <dgm:pt modelId="{6996B6A5-621A-4704-831F-ECBE97C48D36}" type="pres">
      <dgm:prSet presAssocID="{08C685C7-B041-48FF-A43E-424927C70632}" presName="root" presStyleCnt="0">
        <dgm:presLayoutVars>
          <dgm:dir/>
          <dgm:resizeHandles val="exact"/>
        </dgm:presLayoutVars>
      </dgm:prSet>
      <dgm:spPr/>
    </dgm:pt>
    <dgm:pt modelId="{E82BAFB3-9A77-44CE-B8B4-2C585E9436ED}" type="pres">
      <dgm:prSet presAssocID="{C95EA42F-7C6C-435B-A2B8-833208F60F6B}" presName="compNode" presStyleCnt="0"/>
      <dgm:spPr/>
    </dgm:pt>
    <dgm:pt modelId="{55173E0A-7782-4EB9-944F-5AC9A7C0BB4B}" type="pres">
      <dgm:prSet presAssocID="{C95EA42F-7C6C-435B-A2B8-833208F60F6B}" presName="bgRect" presStyleLbl="bgShp" presStyleIdx="0" presStyleCnt="6"/>
      <dgm:spPr/>
    </dgm:pt>
    <dgm:pt modelId="{67A72BC3-FAC2-4BE7-839B-B1AC1DC5AA46}" type="pres">
      <dgm:prSet presAssocID="{C95EA42F-7C6C-435B-A2B8-833208F60F6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AA58C64C-E3DB-493A-A5EA-CE1BBD4C062A}" type="pres">
      <dgm:prSet presAssocID="{C95EA42F-7C6C-435B-A2B8-833208F60F6B}" presName="spaceRect" presStyleCnt="0"/>
      <dgm:spPr/>
    </dgm:pt>
    <dgm:pt modelId="{58B2AC3C-C5C3-47DB-A42D-7A1EA2462C11}" type="pres">
      <dgm:prSet presAssocID="{C95EA42F-7C6C-435B-A2B8-833208F60F6B}" presName="parTx" presStyleLbl="revTx" presStyleIdx="0" presStyleCnt="6">
        <dgm:presLayoutVars>
          <dgm:chMax val="0"/>
          <dgm:chPref val="0"/>
        </dgm:presLayoutVars>
      </dgm:prSet>
      <dgm:spPr/>
    </dgm:pt>
    <dgm:pt modelId="{6A2C22B5-2AA5-4579-AAC9-F0EEF2CD71BD}" type="pres">
      <dgm:prSet presAssocID="{44915B1F-B351-4CDC-87A8-0BD83253265D}" presName="sibTrans" presStyleCnt="0"/>
      <dgm:spPr/>
    </dgm:pt>
    <dgm:pt modelId="{BFB637B2-F542-4BE0-ACBD-9922BA7C1A3D}" type="pres">
      <dgm:prSet presAssocID="{46F834AA-27D5-4589-BDFE-779AA62E76CD}" presName="compNode" presStyleCnt="0"/>
      <dgm:spPr/>
    </dgm:pt>
    <dgm:pt modelId="{E0E44B04-1F1C-479E-836E-DF229C82FD3C}" type="pres">
      <dgm:prSet presAssocID="{46F834AA-27D5-4589-BDFE-779AA62E76CD}" presName="bgRect" presStyleLbl="bgShp" presStyleIdx="1" presStyleCnt="6"/>
      <dgm:spPr/>
    </dgm:pt>
    <dgm:pt modelId="{0479ED70-46D5-4E92-87C1-1A229B9097C9}" type="pres">
      <dgm:prSet presAssocID="{46F834AA-27D5-4589-BDFE-779AA62E76C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FCF0A333-F4D6-4137-B4F1-B17E713A3618}" type="pres">
      <dgm:prSet presAssocID="{46F834AA-27D5-4589-BDFE-779AA62E76CD}" presName="spaceRect" presStyleCnt="0"/>
      <dgm:spPr/>
    </dgm:pt>
    <dgm:pt modelId="{EBE641D2-3CC9-4859-A38A-EC598ACA26AB}" type="pres">
      <dgm:prSet presAssocID="{46F834AA-27D5-4589-BDFE-779AA62E76CD}" presName="parTx" presStyleLbl="revTx" presStyleIdx="1" presStyleCnt="6">
        <dgm:presLayoutVars>
          <dgm:chMax val="0"/>
          <dgm:chPref val="0"/>
        </dgm:presLayoutVars>
      </dgm:prSet>
      <dgm:spPr/>
    </dgm:pt>
    <dgm:pt modelId="{0EBEB0BD-D3EA-44B9-88EA-7F5BA80C6879}" type="pres">
      <dgm:prSet presAssocID="{01504C63-4836-4C0B-AE9E-23B184E10115}" presName="sibTrans" presStyleCnt="0"/>
      <dgm:spPr/>
    </dgm:pt>
    <dgm:pt modelId="{B1B6B641-0829-4A5F-AE9E-8A6F02248F8F}" type="pres">
      <dgm:prSet presAssocID="{08EAFFF5-C4AF-4702-8E83-E92380341A09}" presName="compNode" presStyleCnt="0"/>
      <dgm:spPr/>
    </dgm:pt>
    <dgm:pt modelId="{5323139B-8F53-4A0B-9430-869C62F4C3A4}" type="pres">
      <dgm:prSet presAssocID="{08EAFFF5-C4AF-4702-8E83-E92380341A09}" presName="bgRect" presStyleLbl="bgShp" presStyleIdx="2" presStyleCnt="6"/>
      <dgm:spPr/>
    </dgm:pt>
    <dgm:pt modelId="{F716997B-7BBC-4045-94CA-8B9A1D027DCF}" type="pres">
      <dgm:prSet presAssocID="{08EAFFF5-C4AF-4702-8E83-E92380341A0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D1FA3C9B-E878-471B-8E97-37AD6588D87A}" type="pres">
      <dgm:prSet presAssocID="{08EAFFF5-C4AF-4702-8E83-E92380341A09}" presName="spaceRect" presStyleCnt="0"/>
      <dgm:spPr/>
    </dgm:pt>
    <dgm:pt modelId="{BBAD2A2D-08B8-463D-B3B3-5F64C67903E8}" type="pres">
      <dgm:prSet presAssocID="{08EAFFF5-C4AF-4702-8E83-E92380341A09}" presName="parTx" presStyleLbl="revTx" presStyleIdx="2" presStyleCnt="6">
        <dgm:presLayoutVars>
          <dgm:chMax val="0"/>
          <dgm:chPref val="0"/>
        </dgm:presLayoutVars>
      </dgm:prSet>
      <dgm:spPr/>
    </dgm:pt>
    <dgm:pt modelId="{2A0F1F65-D8F9-4B20-BA88-64E8F7CB3B50}" type="pres">
      <dgm:prSet presAssocID="{DF597E28-7FD8-40BB-A55D-C39EF05AFDAC}" presName="sibTrans" presStyleCnt="0"/>
      <dgm:spPr/>
    </dgm:pt>
    <dgm:pt modelId="{50FB3304-A82A-4A55-9F25-E62C96901004}" type="pres">
      <dgm:prSet presAssocID="{4B321A71-3950-4F31-B74F-955B552E88E2}" presName="compNode" presStyleCnt="0"/>
      <dgm:spPr/>
    </dgm:pt>
    <dgm:pt modelId="{6E9B6BFC-B775-451C-87BD-C6CDE199F617}" type="pres">
      <dgm:prSet presAssocID="{4B321A71-3950-4F31-B74F-955B552E88E2}" presName="bgRect" presStyleLbl="bgShp" presStyleIdx="3" presStyleCnt="6"/>
      <dgm:spPr/>
    </dgm:pt>
    <dgm:pt modelId="{D6BD3857-C21D-4680-B569-FA1E7C62A430}" type="pres">
      <dgm:prSet presAssocID="{4B321A71-3950-4F31-B74F-955B552E88E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024A3A08-5684-4B59-9DD4-691B9C13F28D}" type="pres">
      <dgm:prSet presAssocID="{4B321A71-3950-4F31-B74F-955B552E88E2}" presName="spaceRect" presStyleCnt="0"/>
      <dgm:spPr/>
    </dgm:pt>
    <dgm:pt modelId="{8241575C-7FAE-4651-BA92-22CE3E476E18}" type="pres">
      <dgm:prSet presAssocID="{4B321A71-3950-4F31-B74F-955B552E88E2}" presName="parTx" presStyleLbl="revTx" presStyleIdx="3" presStyleCnt="6">
        <dgm:presLayoutVars>
          <dgm:chMax val="0"/>
          <dgm:chPref val="0"/>
        </dgm:presLayoutVars>
      </dgm:prSet>
      <dgm:spPr/>
    </dgm:pt>
    <dgm:pt modelId="{A4C975B5-0749-4C4F-B2F6-F1F99AE04019}" type="pres">
      <dgm:prSet presAssocID="{0842256C-DBBD-4B11-94A8-BCED872A6CC5}" presName="sibTrans" presStyleCnt="0"/>
      <dgm:spPr/>
    </dgm:pt>
    <dgm:pt modelId="{12EACCC4-D3A6-4C86-BFA7-DCF321370F3E}" type="pres">
      <dgm:prSet presAssocID="{3F1E8C1F-0A5D-431B-92C6-72CBF17D4976}" presName="compNode" presStyleCnt="0"/>
      <dgm:spPr/>
    </dgm:pt>
    <dgm:pt modelId="{28EDD8B2-5C00-49DA-9979-7A70BB054612}" type="pres">
      <dgm:prSet presAssocID="{3F1E8C1F-0A5D-431B-92C6-72CBF17D4976}" presName="bgRect" presStyleLbl="bgShp" presStyleIdx="4" presStyleCnt="6"/>
      <dgm:spPr/>
    </dgm:pt>
    <dgm:pt modelId="{9E0EC6A9-35E3-4315-8017-0CC730920389}" type="pres">
      <dgm:prSet presAssocID="{3F1E8C1F-0A5D-431B-92C6-72CBF17D4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uge"/>
        </a:ext>
      </dgm:extLst>
    </dgm:pt>
    <dgm:pt modelId="{BD674EEF-9E19-447F-8A07-B67D2FF3A338}" type="pres">
      <dgm:prSet presAssocID="{3F1E8C1F-0A5D-431B-92C6-72CBF17D4976}" presName="spaceRect" presStyleCnt="0"/>
      <dgm:spPr/>
    </dgm:pt>
    <dgm:pt modelId="{53606F8A-B3C5-4A61-B75D-A953B1B74C43}" type="pres">
      <dgm:prSet presAssocID="{3F1E8C1F-0A5D-431B-92C6-72CBF17D4976}" presName="parTx" presStyleLbl="revTx" presStyleIdx="4" presStyleCnt="6">
        <dgm:presLayoutVars>
          <dgm:chMax val="0"/>
          <dgm:chPref val="0"/>
        </dgm:presLayoutVars>
      </dgm:prSet>
      <dgm:spPr/>
    </dgm:pt>
    <dgm:pt modelId="{C0049147-A95C-4B20-8777-06FD2AF43B75}" type="pres">
      <dgm:prSet presAssocID="{7EB95BD6-3DEA-4812-8B8A-25D81D40DF0B}" presName="sibTrans" presStyleCnt="0"/>
      <dgm:spPr/>
    </dgm:pt>
    <dgm:pt modelId="{377F6F48-D0FA-4E8D-BE8E-501492E5854F}" type="pres">
      <dgm:prSet presAssocID="{1E6F5587-8427-4186-BC8D-BD6A63F4DFA6}" presName="compNode" presStyleCnt="0"/>
      <dgm:spPr/>
    </dgm:pt>
    <dgm:pt modelId="{91E980F9-DB16-4DBA-AE82-27F7095E2C3D}" type="pres">
      <dgm:prSet presAssocID="{1E6F5587-8427-4186-BC8D-BD6A63F4DFA6}" presName="bgRect" presStyleLbl="bgShp" presStyleIdx="5" presStyleCnt="6"/>
      <dgm:spPr/>
    </dgm:pt>
    <dgm:pt modelId="{816614C8-E5C6-4701-BBF8-5BD369536001}" type="pres">
      <dgm:prSet presAssocID="{1E6F5587-8427-4186-BC8D-BD6A63F4DFA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cales of Justice"/>
        </a:ext>
      </dgm:extLst>
    </dgm:pt>
    <dgm:pt modelId="{CFE31D43-AB22-4D3F-BD37-35D3F0B91F54}" type="pres">
      <dgm:prSet presAssocID="{1E6F5587-8427-4186-BC8D-BD6A63F4DFA6}" presName="spaceRect" presStyleCnt="0"/>
      <dgm:spPr/>
    </dgm:pt>
    <dgm:pt modelId="{D2E20815-24FE-486F-A454-9A3484797751}" type="pres">
      <dgm:prSet presAssocID="{1E6F5587-8427-4186-BC8D-BD6A63F4DFA6}" presName="parTx" presStyleLbl="revTx" presStyleIdx="5" presStyleCnt="6">
        <dgm:presLayoutVars>
          <dgm:chMax val="0"/>
          <dgm:chPref val="0"/>
        </dgm:presLayoutVars>
      </dgm:prSet>
      <dgm:spPr/>
    </dgm:pt>
  </dgm:ptLst>
  <dgm:cxnLst>
    <dgm:cxn modelId="{81F3030A-883E-4BC4-BC6B-9026403745EA}" srcId="{08C685C7-B041-48FF-A43E-424927C70632}" destId="{3F1E8C1F-0A5D-431B-92C6-72CBF17D4976}" srcOrd="4" destOrd="0" parTransId="{9B1945B7-BBA3-45AB-8BB7-A4093D8C73EE}" sibTransId="{7EB95BD6-3DEA-4812-8B8A-25D81D40DF0B}"/>
    <dgm:cxn modelId="{9B6EC20F-9A4F-47FB-925E-37503BC47E00}" type="presOf" srcId="{4B321A71-3950-4F31-B74F-955B552E88E2}" destId="{8241575C-7FAE-4651-BA92-22CE3E476E18}" srcOrd="0" destOrd="0" presId="urn:microsoft.com/office/officeart/2018/2/layout/IconVerticalSolidList"/>
    <dgm:cxn modelId="{71990417-509E-47BF-A01A-37673DB37EB9}" type="presOf" srcId="{C95EA42F-7C6C-435B-A2B8-833208F60F6B}" destId="{58B2AC3C-C5C3-47DB-A42D-7A1EA2462C11}" srcOrd="0" destOrd="0" presId="urn:microsoft.com/office/officeart/2018/2/layout/IconVerticalSolidList"/>
    <dgm:cxn modelId="{9A76FB67-1A41-4B7F-AA92-F0F68F71FA5E}" type="presOf" srcId="{08EAFFF5-C4AF-4702-8E83-E92380341A09}" destId="{BBAD2A2D-08B8-463D-B3B3-5F64C67903E8}" srcOrd="0" destOrd="0" presId="urn:microsoft.com/office/officeart/2018/2/layout/IconVerticalSolidList"/>
    <dgm:cxn modelId="{930C546D-C682-4684-A331-A5FD79B8E524}" srcId="{08C685C7-B041-48FF-A43E-424927C70632}" destId="{1E6F5587-8427-4186-BC8D-BD6A63F4DFA6}" srcOrd="5" destOrd="0" parTransId="{FA78CE00-306A-4335-ABF0-F777734A2379}" sibTransId="{12100730-EE61-4677-B413-72D1AFFF9274}"/>
    <dgm:cxn modelId="{31DB2356-81F9-4267-9EAD-97F05E5B26FE}" srcId="{08C685C7-B041-48FF-A43E-424927C70632}" destId="{C95EA42F-7C6C-435B-A2B8-833208F60F6B}" srcOrd="0" destOrd="0" parTransId="{76C11916-9A4C-4B14-96F2-8CCF682C18CC}" sibTransId="{44915B1F-B351-4CDC-87A8-0BD83253265D}"/>
    <dgm:cxn modelId="{AD375378-4DA8-4F7F-98F3-59993E73250B}" type="presOf" srcId="{1E6F5587-8427-4186-BC8D-BD6A63F4DFA6}" destId="{D2E20815-24FE-486F-A454-9A3484797751}" srcOrd="0" destOrd="0" presId="urn:microsoft.com/office/officeart/2018/2/layout/IconVerticalSolidList"/>
    <dgm:cxn modelId="{AFCD8E7D-CC89-4B3C-BAC3-2AA7713A373C}" type="presOf" srcId="{08C685C7-B041-48FF-A43E-424927C70632}" destId="{6996B6A5-621A-4704-831F-ECBE97C48D36}" srcOrd="0" destOrd="0" presId="urn:microsoft.com/office/officeart/2018/2/layout/IconVerticalSolidList"/>
    <dgm:cxn modelId="{06A06281-5670-4298-BF34-32C1C74CF4CF}" type="presOf" srcId="{3F1E8C1F-0A5D-431B-92C6-72CBF17D4976}" destId="{53606F8A-B3C5-4A61-B75D-A953B1B74C43}" srcOrd="0" destOrd="0" presId="urn:microsoft.com/office/officeart/2018/2/layout/IconVerticalSolidList"/>
    <dgm:cxn modelId="{6F6F4683-62D7-4A83-8BBD-241629CEE788}" srcId="{08C685C7-B041-48FF-A43E-424927C70632}" destId="{08EAFFF5-C4AF-4702-8E83-E92380341A09}" srcOrd="2" destOrd="0" parTransId="{5CA93FED-4A9F-4BA3-9C6D-3F61C3086105}" sibTransId="{DF597E28-7FD8-40BB-A55D-C39EF05AFDAC}"/>
    <dgm:cxn modelId="{717F14B8-82D0-48EF-8FB3-BCA09469EA7D}" srcId="{08C685C7-B041-48FF-A43E-424927C70632}" destId="{4B321A71-3950-4F31-B74F-955B552E88E2}" srcOrd="3" destOrd="0" parTransId="{1975C801-4854-4360-8139-B85918F40E26}" sibTransId="{0842256C-DBBD-4B11-94A8-BCED872A6CC5}"/>
    <dgm:cxn modelId="{4573FEF0-7A33-4089-9AB5-89E8AB8D5638}" type="presOf" srcId="{46F834AA-27D5-4589-BDFE-779AA62E76CD}" destId="{EBE641D2-3CC9-4859-A38A-EC598ACA26AB}" srcOrd="0" destOrd="0" presId="urn:microsoft.com/office/officeart/2018/2/layout/IconVerticalSolidList"/>
    <dgm:cxn modelId="{8F0497F4-CC86-49E7-B035-9E5A2E2ED916}" srcId="{08C685C7-B041-48FF-A43E-424927C70632}" destId="{46F834AA-27D5-4589-BDFE-779AA62E76CD}" srcOrd="1" destOrd="0" parTransId="{EDD30422-27DC-4164-BA26-48886B258149}" sibTransId="{01504C63-4836-4C0B-AE9E-23B184E10115}"/>
    <dgm:cxn modelId="{9CF35F82-A9F9-41B2-826F-BAC7DC47C1C9}" type="presParOf" srcId="{6996B6A5-621A-4704-831F-ECBE97C48D36}" destId="{E82BAFB3-9A77-44CE-B8B4-2C585E9436ED}" srcOrd="0" destOrd="0" presId="urn:microsoft.com/office/officeart/2018/2/layout/IconVerticalSolidList"/>
    <dgm:cxn modelId="{923F7199-B0FB-4BCF-A4CF-74C32DAAA802}" type="presParOf" srcId="{E82BAFB3-9A77-44CE-B8B4-2C585E9436ED}" destId="{55173E0A-7782-4EB9-944F-5AC9A7C0BB4B}" srcOrd="0" destOrd="0" presId="urn:microsoft.com/office/officeart/2018/2/layout/IconVerticalSolidList"/>
    <dgm:cxn modelId="{CE84FE3E-B670-44E6-B505-27E807AB44A8}" type="presParOf" srcId="{E82BAFB3-9A77-44CE-B8B4-2C585E9436ED}" destId="{67A72BC3-FAC2-4BE7-839B-B1AC1DC5AA46}" srcOrd="1" destOrd="0" presId="urn:microsoft.com/office/officeart/2018/2/layout/IconVerticalSolidList"/>
    <dgm:cxn modelId="{9AD8ECDB-344E-43CA-925A-7C74B7BFA2F8}" type="presParOf" srcId="{E82BAFB3-9A77-44CE-B8B4-2C585E9436ED}" destId="{AA58C64C-E3DB-493A-A5EA-CE1BBD4C062A}" srcOrd="2" destOrd="0" presId="urn:microsoft.com/office/officeart/2018/2/layout/IconVerticalSolidList"/>
    <dgm:cxn modelId="{F18F7AA7-6345-473C-8D0B-83064AC8D6AD}" type="presParOf" srcId="{E82BAFB3-9A77-44CE-B8B4-2C585E9436ED}" destId="{58B2AC3C-C5C3-47DB-A42D-7A1EA2462C11}" srcOrd="3" destOrd="0" presId="urn:microsoft.com/office/officeart/2018/2/layout/IconVerticalSolidList"/>
    <dgm:cxn modelId="{FA9A46ED-B5D5-41D8-8F6B-DCFC8B4B3009}" type="presParOf" srcId="{6996B6A5-621A-4704-831F-ECBE97C48D36}" destId="{6A2C22B5-2AA5-4579-AAC9-F0EEF2CD71BD}" srcOrd="1" destOrd="0" presId="urn:microsoft.com/office/officeart/2018/2/layout/IconVerticalSolidList"/>
    <dgm:cxn modelId="{8D22CC81-D6EC-493C-9601-57D0ADBBA77A}" type="presParOf" srcId="{6996B6A5-621A-4704-831F-ECBE97C48D36}" destId="{BFB637B2-F542-4BE0-ACBD-9922BA7C1A3D}" srcOrd="2" destOrd="0" presId="urn:microsoft.com/office/officeart/2018/2/layout/IconVerticalSolidList"/>
    <dgm:cxn modelId="{13D52E6E-7891-47F0-AEE6-F0E17F73BE27}" type="presParOf" srcId="{BFB637B2-F542-4BE0-ACBD-9922BA7C1A3D}" destId="{E0E44B04-1F1C-479E-836E-DF229C82FD3C}" srcOrd="0" destOrd="0" presId="urn:microsoft.com/office/officeart/2018/2/layout/IconVerticalSolidList"/>
    <dgm:cxn modelId="{ADF9F27F-7813-4EF7-BB0E-0A134FFE0367}" type="presParOf" srcId="{BFB637B2-F542-4BE0-ACBD-9922BA7C1A3D}" destId="{0479ED70-46D5-4E92-87C1-1A229B9097C9}" srcOrd="1" destOrd="0" presId="urn:microsoft.com/office/officeart/2018/2/layout/IconVerticalSolidList"/>
    <dgm:cxn modelId="{54309B91-B944-4EFE-ACD5-DE18A4AE7F70}" type="presParOf" srcId="{BFB637B2-F542-4BE0-ACBD-9922BA7C1A3D}" destId="{FCF0A333-F4D6-4137-B4F1-B17E713A3618}" srcOrd="2" destOrd="0" presId="urn:microsoft.com/office/officeart/2018/2/layout/IconVerticalSolidList"/>
    <dgm:cxn modelId="{0F778AF6-DD27-4BE0-BF1F-AFD695ABABEC}" type="presParOf" srcId="{BFB637B2-F542-4BE0-ACBD-9922BA7C1A3D}" destId="{EBE641D2-3CC9-4859-A38A-EC598ACA26AB}" srcOrd="3" destOrd="0" presId="urn:microsoft.com/office/officeart/2018/2/layout/IconVerticalSolidList"/>
    <dgm:cxn modelId="{070EA1F8-15C7-4402-9D85-E5C002E2931A}" type="presParOf" srcId="{6996B6A5-621A-4704-831F-ECBE97C48D36}" destId="{0EBEB0BD-D3EA-44B9-88EA-7F5BA80C6879}" srcOrd="3" destOrd="0" presId="urn:microsoft.com/office/officeart/2018/2/layout/IconVerticalSolidList"/>
    <dgm:cxn modelId="{18A67EC1-94BB-405C-B9F9-9FCD14740F29}" type="presParOf" srcId="{6996B6A5-621A-4704-831F-ECBE97C48D36}" destId="{B1B6B641-0829-4A5F-AE9E-8A6F02248F8F}" srcOrd="4" destOrd="0" presId="urn:microsoft.com/office/officeart/2018/2/layout/IconVerticalSolidList"/>
    <dgm:cxn modelId="{E202195B-1F13-4A59-BBC9-B6B547C5D50A}" type="presParOf" srcId="{B1B6B641-0829-4A5F-AE9E-8A6F02248F8F}" destId="{5323139B-8F53-4A0B-9430-869C62F4C3A4}" srcOrd="0" destOrd="0" presId="urn:microsoft.com/office/officeart/2018/2/layout/IconVerticalSolidList"/>
    <dgm:cxn modelId="{2B9CC25B-F45C-4886-B00D-911B26403992}" type="presParOf" srcId="{B1B6B641-0829-4A5F-AE9E-8A6F02248F8F}" destId="{F716997B-7BBC-4045-94CA-8B9A1D027DCF}" srcOrd="1" destOrd="0" presId="urn:microsoft.com/office/officeart/2018/2/layout/IconVerticalSolidList"/>
    <dgm:cxn modelId="{84754485-13DE-4389-A4B3-A94C5E54DEF4}" type="presParOf" srcId="{B1B6B641-0829-4A5F-AE9E-8A6F02248F8F}" destId="{D1FA3C9B-E878-471B-8E97-37AD6588D87A}" srcOrd="2" destOrd="0" presId="urn:microsoft.com/office/officeart/2018/2/layout/IconVerticalSolidList"/>
    <dgm:cxn modelId="{D740D343-AA46-4860-AED5-842EC3CCDC44}" type="presParOf" srcId="{B1B6B641-0829-4A5F-AE9E-8A6F02248F8F}" destId="{BBAD2A2D-08B8-463D-B3B3-5F64C67903E8}" srcOrd="3" destOrd="0" presId="urn:microsoft.com/office/officeart/2018/2/layout/IconVerticalSolidList"/>
    <dgm:cxn modelId="{9DC84F73-5AE0-43EE-8BFA-B70D4F087FC0}" type="presParOf" srcId="{6996B6A5-621A-4704-831F-ECBE97C48D36}" destId="{2A0F1F65-D8F9-4B20-BA88-64E8F7CB3B50}" srcOrd="5" destOrd="0" presId="urn:microsoft.com/office/officeart/2018/2/layout/IconVerticalSolidList"/>
    <dgm:cxn modelId="{B9BC2202-D720-4F39-8B0D-7CB2A0DE53F3}" type="presParOf" srcId="{6996B6A5-621A-4704-831F-ECBE97C48D36}" destId="{50FB3304-A82A-4A55-9F25-E62C96901004}" srcOrd="6" destOrd="0" presId="urn:microsoft.com/office/officeart/2018/2/layout/IconVerticalSolidList"/>
    <dgm:cxn modelId="{9B30C076-EC66-4727-801E-D94DC3EB9064}" type="presParOf" srcId="{50FB3304-A82A-4A55-9F25-E62C96901004}" destId="{6E9B6BFC-B775-451C-87BD-C6CDE199F617}" srcOrd="0" destOrd="0" presId="urn:microsoft.com/office/officeart/2018/2/layout/IconVerticalSolidList"/>
    <dgm:cxn modelId="{3A43A399-C77E-4FDF-AE16-B41BB254B339}" type="presParOf" srcId="{50FB3304-A82A-4A55-9F25-E62C96901004}" destId="{D6BD3857-C21D-4680-B569-FA1E7C62A430}" srcOrd="1" destOrd="0" presId="urn:microsoft.com/office/officeart/2018/2/layout/IconVerticalSolidList"/>
    <dgm:cxn modelId="{F1ED5886-9732-4041-913B-0B7D749BDCB5}" type="presParOf" srcId="{50FB3304-A82A-4A55-9F25-E62C96901004}" destId="{024A3A08-5684-4B59-9DD4-691B9C13F28D}" srcOrd="2" destOrd="0" presId="urn:microsoft.com/office/officeart/2018/2/layout/IconVerticalSolidList"/>
    <dgm:cxn modelId="{4F771F28-34B0-4287-B9D4-499506D9F654}" type="presParOf" srcId="{50FB3304-A82A-4A55-9F25-E62C96901004}" destId="{8241575C-7FAE-4651-BA92-22CE3E476E18}" srcOrd="3" destOrd="0" presId="urn:microsoft.com/office/officeart/2018/2/layout/IconVerticalSolidList"/>
    <dgm:cxn modelId="{FF1AFF2C-373A-4C37-BE8D-14B1DC9FD3CA}" type="presParOf" srcId="{6996B6A5-621A-4704-831F-ECBE97C48D36}" destId="{A4C975B5-0749-4C4F-B2F6-F1F99AE04019}" srcOrd="7" destOrd="0" presId="urn:microsoft.com/office/officeart/2018/2/layout/IconVerticalSolidList"/>
    <dgm:cxn modelId="{E12AC185-D283-4475-830F-67AA83B4AC4E}" type="presParOf" srcId="{6996B6A5-621A-4704-831F-ECBE97C48D36}" destId="{12EACCC4-D3A6-4C86-BFA7-DCF321370F3E}" srcOrd="8" destOrd="0" presId="urn:microsoft.com/office/officeart/2018/2/layout/IconVerticalSolidList"/>
    <dgm:cxn modelId="{1635B767-FCEF-4955-A96C-116DD5EB1456}" type="presParOf" srcId="{12EACCC4-D3A6-4C86-BFA7-DCF321370F3E}" destId="{28EDD8B2-5C00-49DA-9979-7A70BB054612}" srcOrd="0" destOrd="0" presId="urn:microsoft.com/office/officeart/2018/2/layout/IconVerticalSolidList"/>
    <dgm:cxn modelId="{B9310BC3-BEAC-4174-A972-0D38E832C586}" type="presParOf" srcId="{12EACCC4-D3A6-4C86-BFA7-DCF321370F3E}" destId="{9E0EC6A9-35E3-4315-8017-0CC730920389}" srcOrd="1" destOrd="0" presId="urn:microsoft.com/office/officeart/2018/2/layout/IconVerticalSolidList"/>
    <dgm:cxn modelId="{4707A5A5-5AE9-4716-B8CE-0B7A0BC3B697}" type="presParOf" srcId="{12EACCC4-D3A6-4C86-BFA7-DCF321370F3E}" destId="{BD674EEF-9E19-447F-8A07-B67D2FF3A338}" srcOrd="2" destOrd="0" presId="urn:microsoft.com/office/officeart/2018/2/layout/IconVerticalSolidList"/>
    <dgm:cxn modelId="{AF9D5E6F-6172-4446-BBFF-3D1D41B8A300}" type="presParOf" srcId="{12EACCC4-D3A6-4C86-BFA7-DCF321370F3E}" destId="{53606F8A-B3C5-4A61-B75D-A953B1B74C43}" srcOrd="3" destOrd="0" presId="urn:microsoft.com/office/officeart/2018/2/layout/IconVerticalSolidList"/>
    <dgm:cxn modelId="{6F7C649D-F2A1-4821-9CA5-C31728AB1CA6}" type="presParOf" srcId="{6996B6A5-621A-4704-831F-ECBE97C48D36}" destId="{C0049147-A95C-4B20-8777-06FD2AF43B75}" srcOrd="9" destOrd="0" presId="urn:microsoft.com/office/officeart/2018/2/layout/IconVerticalSolidList"/>
    <dgm:cxn modelId="{F1CA40F7-18DB-4033-A9F0-FEAF1DB67293}" type="presParOf" srcId="{6996B6A5-621A-4704-831F-ECBE97C48D36}" destId="{377F6F48-D0FA-4E8D-BE8E-501492E5854F}" srcOrd="10" destOrd="0" presId="urn:microsoft.com/office/officeart/2018/2/layout/IconVerticalSolidList"/>
    <dgm:cxn modelId="{B53D09F0-9A45-4152-BDFC-480656BCD6D0}" type="presParOf" srcId="{377F6F48-D0FA-4E8D-BE8E-501492E5854F}" destId="{91E980F9-DB16-4DBA-AE82-27F7095E2C3D}" srcOrd="0" destOrd="0" presId="urn:microsoft.com/office/officeart/2018/2/layout/IconVerticalSolidList"/>
    <dgm:cxn modelId="{D8A44800-95B7-4642-824E-427366234382}" type="presParOf" srcId="{377F6F48-D0FA-4E8D-BE8E-501492E5854F}" destId="{816614C8-E5C6-4701-BBF8-5BD369536001}" srcOrd="1" destOrd="0" presId="urn:microsoft.com/office/officeart/2018/2/layout/IconVerticalSolidList"/>
    <dgm:cxn modelId="{2857C49D-0156-40B9-B798-23912742805A}" type="presParOf" srcId="{377F6F48-D0FA-4E8D-BE8E-501492E5854F}" destId="{CFE31D43-AB22-4D3F-BD37-35D3F0B91F54}" srcOrd="2" destOrd="0" presId="urn:microsoft.com/office/officeart/2018/2/layout/IconVerticalSolidList"/>
    <dgm:cxn modelId="{B2C9AF31-EC3F-4890-98B1-DF9F263E8D70}" type="presParOf" srcId="{377F6F48-D0FA-4E8D-BE8E-501492E5854F}" destId="{D2E20815-24FE-486F-A454-9A34847977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0F6131-9AF2-4DCD-B96D-586D3A7B10C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8DFC84B3-7DF6-41E6-BDD6-485030947BC3}">
      <dgm:prSet/>
      <dgm:spPr/>
      <dgm:t>
        <a:bodyPr/>
        <a:lstStyle/>
        <a:p>
          <a:pPr>
            <a:lnSpc>
              <a:spcPct val="100000"/>
            </a:lnSpc>
          </a:pPr>
          <a:r>
            <a:rPr lang="en-US" b="1">
              <a:latin typeface="ING Me"/>
            </a:rPr>
            <a:t>We</a:t>
          </a:r>
          <a:r>
            <a:rPr lang="en-US" b="1"/>
            <a:t> are using a framework inside ING,</a:t>
          </a:r>
          <a:r>
            <a:rPr lang="en-US" b="1">
              <a:latin typeface="ING Me"/>
            </a:rPr>
            <a:t> so</a:t>
          </a:r>
          <a:r>
            <a:rPr lang="en-US" b="1"/>
            <a:t> there are Prometheus client side libraries already included so basically </a:t>
          </a:r>
          <a:r>
            <a:rPr lang="en-US" b="1">
              <a:latin typeface="ING Me"/>
            </a:rPr>
            <a:t>we can</a:t>
          </a:r>
          <a:r>
            <a:rPr lang="en-US" b="1"/>
            <a:t> toggle them on or some are even on by default so the application is already exposing some metrics. </a:t>
          </a:r>
          <a:endParaRPr lang="en-US"/>
        </a:p>
      </dgm:t>
    </dgm:pt>
    <dgm:pt modelId="{A4B52B44-003F-4F4F-AA9F-52925B582F44}" type="parTrans" cxnId="{94655993-68B9-4C75-8BB0-1F4ECC2BC9AF}">
      <dgm:prSet/>
      <dgm:spPr/>
      <dgm:t>
        <a:bodyPr/>
        <a:lstStyle/>
        <a:p>
          <a:endParaRPr lang="en-US"/>
        </a:p>
      </dgm:t>
    </dgm:pt>
    <dgm:pt modelId="{FC0A1383-BB60-4CA2-B927-7E08C13C1281}" type="sibTrans" cxnId="{94655993-68B9-4C75-8BB0-1F4ECC2BC9AF}">
      <dgm:prSet/>
      <dgm:spPr/>
      <dgm:t>
        <a:bodyPr/>
        <a:lstStyle/>
        <a:p>
          <a:endParaRPr lang="en-US"/>
        </a:p>
      </dgm:t>
    </dgm:pt>
    <dgm:pt modelId="{316436D1-2834-48A1-925D-9F080C33116E}">
      <dgm:prSet/>
      <dgm:spPr/>
      <dgm:t>
        <a:bodyPr/>
        <a:lstStyle/>
        <a:p>
          <a:pPr>
            <a:lnSpc>
              <a:spcPct val="100000"/>
            </a:lnSpc>
          </a:pPr>
          <a:r>
            <a:rPr lang="en-US" b="1"/>
            <a:t>If you are not using </a:t>
          </a:r>
          <a:r>
            <a:rPr lang="en-US" b="1">
              <a:latin typeface="ING Me"/>
            </a:rPr>
            <a:t>this</a:t>
          </a:r>
          <a:r>
            <a:rPr lang="en-US" b="1"/>
            <a:t> frameworks then you need to include the libraries to collect this information. </a:t>
          </a:r>
          <a:endParaRPr lang="en-US"/>
        </a:p>
      </dgm:t>
    </dgm:pt>
    <dgm:pt modelId="{F7E48218-84BA-4B51-9D3F-E2AFDD17F546}" type="parTrans" cxnId="{17965D8F-378C-41B1-A22D-2813AF31B100}">
      <dgm:prSet/>
      <dgm:spPr/>
      <dgm:t>
        <a:bodyPr/>
        <a:lstStyle/>
        <a:p>
          <a:endParaRPr lang="en-US"/>
        </a:p>
      </dgm:t>
    </dgm:pt>
    <dgm:pt modelId="{D2597145-2F2C-4FDF-BD5C-C4E77000C113}" type="sibTrans" cxnId="{17965D8F-378C-41B1-A22D-2813AF31B100}">
      <dgm:prSet/>
      <dgm:spPr/>
      <dgm:t>
        <a:bodyPr/>
        <a:lstStyle/>
        <a:p>
          <a:endParaRPr lang="en-US"/>
        </a:p>
      </dgm:t>
    </dgm:pt>
    <dgm:pt modelId="{BC2C689C-7577-42B3-9DFB-285D2A71937C}">
      <dgm:prSet/>
      <dgm:spPr/>
      <dgm:t>
        <a:bodyPr/>
        <a:lstStyle/>
        <a:p>
          <a:pPr rtl="0">
            <a:lnSpc>
              <a:spcPct val="100000"/>
            </a:lnSpc>
          </a:pPr>
          <a:r>
            <a:rPr lang="en-US" b="1"/>
            <a:t>The other agents like </a:t>
          </a:r>
          <a:r>
            <a:rPr lang="en-US" b="1" err="1">
              <a:latin typeface="ING Me"/>
            </a:rPr>
            <a:t>Collectd</a:t>
          </a:r>
          <a:r>
            <a:rPr lang="en-US" b="1"/>
            <a:t>, </a:t>
          </a:r>
          <a:r>
            <a:rPr lang="en-US" b="1">
              <a:latin typeface="ING Me"/>
            </a:rPr>
            <a:t>Node Exporter</a:t>
          </a:r>
          <a:r>
            <a:rPr lang="en-US" b="1"/>
            <a:t>, are part of the infrastructure and can be installed on the machines. </a:t>
          </a:r>
          <a:endParaRPr lang="en-US"/>
        </a:p>
      </dgm:t>
    </dgm:pt>
    <dgm:pt modelId="{63CB9D9C-8DD5-49C2-8661-302FC6B115E5}" type="parTrans" cxnId="{85DA78B9-A33B-4F38-9B67-32430487BF1E}">
      <dgm:prSet/>
      <dgm:spPr/>
      <dgm:t>
        <a:bodyPr/>
        <a:lstStyle/>
        <a:p>
          <a:endParaRPr lang="en-US"/>
        </a:p>
      </dgm:t>
    </dgm:pt>
    <dgm:pt modelId="{94E2486C-02B0-4D9C-BDFB-1A98BF2CF8B7}" type="sibTrans" cxnId="{85DA78B9-A33B-4F38-9B67-32430487BF1E}">
      <dgm:prSet/>
      <dgm:spPr/>
      <dgm:t>
        <a:bodyPr/>
        <a:lstStyle/>
        <a:p>
          <a:endParaRPr lang="en-US"/>
        </a:p>
      </dgm:t>
    </dgm:pt>
    <dgm:pt modelId="{3523432E-F791-43CF-8378-4E9283D2ABE2}" type="pres">
      <dgm:prSet presAssocID="{910F6131-9AF2-4DCD-B96D-586D3A7B10C8}" presName="root" presStyleCnt="0">
        <dgm:presLayoutVars>
          <dgm:dir/>
          <dgm:resizeHandles val="exact"/>
        </dgm:presLayoutVars>
      </dgm:prSet>
      <dgm:spPr/>
    </dgm:pt>
    <dgm:pt modelId="{F52B1394-CBA1-4F32-8B2D-7FA1D18C6E1D}" type="pres">
      <dgm:prSet presAssocID="{8DFC84B3-7DF6-41E6-BDD6-485030947BC3}" presName="compNode" presStyleCnt="0"/>
      <dgm:spPr/>
    </dgm:pt>
    <dgm:pt modelId="{CEE2D1A4-36FA-461D-95A7-3A1873F344B4}" type="pres">
      <dgm:prSet presAssocID="{8DFC84B3-7DF6-41E6-BDD6-485030947BC3}" presName="bgRect" presStyleLbl="bgShp" presStyleIdx="0" presStyleCnt="3"/>
      <dgm:spPr/>
    </dgm:pt>
    <dgm:pt modelId="{97CA3303-3EC5-4A96-9909-3EC3485C64B1}" type="pres">
      <dgm:prSet presAssocID="{8DFC84B3-7DF6-41E6-BDD6-485030947B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CD72D29F-F622-4C49-B26D-3FCB6FEF72F3}" type="pres">
      <dgm:prSet presAssocID="{8DFC84B3-7DF6-41E6-BDD6-485030947BC3}" presName="spaceRect" presStyleCnt="0"/>
      <dgm:spPr/>
    </dgm:pt>
    <dgm:pt modelId="{CB7D7922-F600-4244-A410-EEDA2092148C}" type="pres">
      <dgm:prSet presAssocID="{8DFC84B3-7DF6-41E6-BDD6-485030947BC3}" presName="parTx" presStyleLbl="revTx" presStyleIdx="0" presStyleCnt="3">
        <dgm:presLayoutVars>
          <dgm:chMax val="0"/>
          <dgm:chPref val="0"/>
        </dgm:presLayoutVars>
      </dgm:prSet>
      <dgm:spPr/>
    </dgm:pt>
    <dgm:pt modelId="{B01854EC-A8F8-4B64-991C-BCE5A64E012D}" type="pres">
      <dgm:prSet presAssocID="{FC0A1383-BB60-4CA2-B927-7E08C13C1281}" presName="sibTrans" presStyleCnt="0"/>
      <dgm:spPr/>
    </dgm:pt>
    <dgm:pt modelId="{D93C16EB-037B-494F-9B57-92C90D57B8E3}" type="pres">
      <dgm:prSet presAssocID="{316436D1-2834-48A1-925D-9F080C33116E}" presName="compNode" presStyleCnt="0"/>
      <dgm:spPr/>
    </dgm:pt>
    <dgm:pt modelId="{E1933D46-C621-4A8D-93A5-EF03633979D9}" type="pres">
      <dgm:prSet presAssocID="{316436D1-2834-48A1-925D-9F080C33116E}" presName="bgRect" presStyleLbl="bgShp" presStyleIdx="1" presStyleCnt="3"/>
      <dgm:spPr/>
    </dgm:pt>
    <dgm:pt modelId="{7FB18F5E-FDA5-4D6A-93A5-169CFD0126F8}" type="pres">
      <dgm:prSet presAssocID="{316436D1-2834-48A1-925D-9F080C3311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on Shelf"/>
        </a:ext>
      </dgm:extLst>
    </dgm:pt>
    <dgm:pt modelId="{67C3C556-6E9A-4E42-9409-81DA327864D7}" type="pres">
      <dgm:prSet presAssocID="{316436D1-2834-48A1-925D-9F080C33116E}" presName="spaceRect" presStyleCnt="0"/>
      <dgm:spPr/>
    </dgm:pt>
    <dgm:pt modelId="{DB541466-83D3-40EC-AB6E-D55DBCC636F1}" type="pres">
      <dgm:prSet presAssocID="{316436D1-2834-48A1-925D-9F080C33116E}" presName="parTx" presStyleLbl="revTx" presStyleIdx="1" presStyleCnt="3">
        <dgm:presLayoutVars>
          <dgm:chMax val="0"/>
          <dgm:chPref val="0"/>
        </dgm:presLayoutVars>
      </dgm:prSet>
      <dgm:spPr/>
    </dgm:pt>
    <dgm:pt modelId="{C2CFED6A-A40B-45FB-9599-33BE741B6EFF}" type="pres">
      <dgm:prSet presAssocID="{D2597145-2F2C-4FDF-BD5C-C4E77000C113}" presName="sibTrans" presStyleCnt="0"/>
      <dgm:spPr/>
    </dgm:pt>
    <dgm:pt modelId="{41369322-AB01-40B5-B73E-EF0D2F16B75F}" type="pres">
      <dgm:prSet presAssocID="{BC2C689C-7577-42B3-9DFB-285D2A71937C}" presName="compNode" presStyleCnt="0"/>
      <dgm:spPr/>
    </dgm:pt>
    <dgm:pt modelId="{51A1ECED-4C08-470A-AC68-7EB2E38C67C1}" type="pres">
      <dgm:prSet presAssocID="{BC2C689C-7577-42B3-9DFB-285D2A71937C}" presName="bgRect" presStyleLbl="bgShp" presStyleIdx="2" presStyleCnt="3"/>
      <dgm:spPr/>
    </dgm:pt>
    <dgm:pt modelId="{F58B2635-8EC1-40F8-AF3B-0F52879C9448}" type="pres">
      <dgm:prSet presAssocID="{BC2C689C-7577-42B3-9DFB-285D2A7193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dozer"/>
        </a:ext>
      </dgm:extLst>
    </dgm:pt>
    <dgm:pt modelId="{780A40B4-3403-4012-B2B8-ED3B9095F112}" type="pres">
      <dgm:prSet presAssocID="{BC2C689C-7577-42B3-9DFB-285D2A71937C}" presName="spaceRect" presStyleCnt="0"/>
      <dgm:spPr/>
    </dgm:pt>
    <dgm:pt modelId="{579DBF4E-2E5D-4458-BBF1-1C8ED77A1CB7}" type="pres">
      <dgm:prSet presAssocID="{BC2C689C-7577-42B3-9DFB-285D2A71937C}" presName="parTx" presStyleLbl="revTx" presStyleIdx="2" presStyleCnt="3">
        <dgm:presLayoutVars>
          <dgm:chMax val="0"/>
          <dgm:chPref val="0"/>
        </dgm:presLayoutVars>
      </dgm:prSet>
      <dgm:spPr/>
    </dgm:pt>
  </dgm:ptLst>
  <dgm:cxnLst>
    <dgm:cxn modelId="{40636B84-D6A0-4AD4-B352-83C98D6A7051}" type="presOf" srcId="{8DFC84B3-7DF6-41E6-BDD6-485030947BC3}" destId="{CB7D7922-F600-4244-A410-EEDA2092148C}" srcOrd="0" destOrd="0" presId="urn:microsoft.com/office/officeart/2018/2/layout/IconVerticalSolidList"/>
    <dgm:cxn modelId="{17965D8F-378C-41B1-A22D-2813AF31B100}" srcId="{910F6131-9AF2-4DCD-B96D-586D3A7B10C8}" destId="{316436D1-2834-48A1-925D-9F080C33116E}" srcOrd="1" destOrd="0" parTransId="{F7E48218-84BA-4B51-9D3F-E2AFDD17F546}" sibTransId="{D2597145-2F2C-4FDF-BD5C-C4E77000C113}"/>
    <dgm:cxn modelId="{94655993-68B9-4C75-8BB0-1F4ECC2BC9AF}" srcId="{910F6131-9AF2-4DCD-B96D-586D3A7B10C8}" destId="{8DFC84B3-7DF6-41E6-BDD6-485030947BC3}" srcOrd="0" destOrd="0" parTransId="{A4B52B44-003F-4F4F-AA9F-52925B582F44}" sibTransId="{FC0A1383-BB60-4CA2-B927-7E08C13C1281}"/>
    <dgm:cxn modelId="{17F2B498-C0E6-4C26-8B5C-AEAC481F857B}" type="presOf" srcId="{910F6131-9AF2-4DCD-B96D-586D3A7B10C8}" destId="{3523432E-F791-43CF-8378-4E9283D2ABE2}" srcOrd="0" destOrd="0" presId="urn:microsoft.com/office/officeart/2018/2/layout/IconVerticalSolidList"/>
    <dgm:cxn modelId="{85DA78B9-A33B-4F38-9B67-32430487BF1E}" srcId="{910F6131-9AF2-4DCD-B96D-586D3A7B10C8}" destId="{BC2C689C-7577-42B3-9DFB-285D2A71937C}" srcOrd="2" destOrd="0" parTransId="{63CB9D9C-8DD5-49C2-8661-302FC6B115E5}" sibTransId="{94E2486C-02B0-4D9C-BDFB-1A98BF2CF8B7}"/>
    <dgm:cxn modelId="{8B9D7DCC-1A34-4150-AF5A-62A539B4F7EB}" type="presOf" srcId="{316436D1-2834-48A1-925D-9F080C33116E}" destId="{DB541466-83D3-40EC-AB6E-D55DBCC636F1}" srcOrd="0" destOrd="0" presId="urn:microsoft.com/office/officeart/2018/2/layout/IconVerticalSolidList"/>
    <dgm:cxn modelId="{D8C788F4-020A-4B11-A0FA-9BEE905DE1A8}" type="presOf" srcId="{BC2C689C-7577-42B3-9DFB-285D2A71937C}" destId="{579DBF4E-2E5D-4458-BBF1-1C8ED77A1CB7}" srcOrd="0" destOrd="0" presId="urn:microsoft.com/office/officeart/2018/2/layout/IconVerticalSolidList"/>
    <dgm:cxn modelId="{23A1196C-DA7B-491A-B409-527DA1B2BAD6}" type="presParOf" srcId="{3523432E-F791-43CF-8378-4E9283D2ABE2}" destId="{F52B1394-CBA1-4F32-8B2D-7FA1D18C6E1D}" srcOrd="0" destOrd="0" presId="urn:microsoft.com/office/officeart/2018/2/layout/IconVerticalSolidList"/>
    <dgm:cxn modelId="{86EE27AF-350B-4B02-A0B0-330EE95444F7}" type="presParOf" srcId="{F52B1394-CBA1-4F32-8B2D-7FA1D18C6E1D}" destId="{CEE2D1A4-36FA-461D-95A7-3A1873F344B4}" srcOrd="0" destOrd="0" presId="urn:microsoft.com/office/officeart/2018/2/layout/IconVerticalSolidList"/>
    <dgm:cxn modelId="{E2EB914F-A45B-4CE5-AC1E-93C7020F53CA}" type="presParOf" srcId="{F52B1394-CBA1-4F32-8B2D-7FA1D18C6E1D}" destId="{97CA3303-3EC5-4A96-9909-3EC3485C64B1}" srcOrd="1" destOrd="0" presId="urn:microsoft.com/office/officeart/2018/2/layout/IconVerticalSolidList"/>
    <dgm:cxn modelId="{2E530A6E-376E-4E8E-9CF5-4FBA10FF8F68}" type="presParOf" srcId="{F52B1394-CBA1-4F32-8B2D-7FA1D18C6E1D}" destId="{CD72D29F-F622-4C49-B26D-3FCB6FEF72F3}" srcOrd="2" destOrd="0" presId="urn:microsoft.com/office/officeart/2018/2/layout/IconVerticalSolidList"/>
    <dgm:cxn modelId="{2A8BDCD1-FCD2-4870-BC30-A9C8903D6FAE}" type="presParOf" srcId="{F52B1394-CBA1-4F32-8B2D-7FA1D18C6E1D}" destId="{CB7D7922-F600-4244-A410-EEDA2092148C}" srcOrd="3" destOrd="0" presId="urn:microsoft.com/office/officeart/2018/2/layout/IconVerticalSolidList"/>
    <dgm:cxn modelId="{EC118B40-F722-44FA-BA82-4435A4D0EC70}" type="presParOf" srcId="{3523432E-F791-43CF-8378-4E9283D2ABE2}" destId="{B01854EC-A8F8-4B64-991C-BCE5A64E012D}" srcOrd="1" destOrd="0" presId="urn:microsoft.com/office/officeart/2018/2/layout/IconVerticalSolidList"/>
    <dgm:cxn modelId="{0B1234D3-32E0-4F8A-914A-04E8060C8497}" type="presParOf" srcId="{3523432E-F791-43CF-8378-4E9283D2ABE2}" destId="{D93C16EB-037B-494F-9B57-92C90D57B8E3}" srcOrd="2" destOrd="0" presId="urn:microsoft.com/office/officeart/2018/2/layout/IconVerticalSolidList"/>
    <dgm:cxn modelId="{ADB7E91C-2592-47DC-9A1C-D45C949B6189}" type="presParOf" srcId="{D93C16EB-037B-494F-9B57-92C90D57B8E3}" destId="{E1933D46-C621-4A8D-93A5-EF03633979D9}" srcOrd="0" destOrd="0" presId="urn:microsoft.com/office/officeart/2018/2/layout/IconVerticalSolidList"/>
    <dgm:cxn modelId="{F7262CB9-EE81-4D6D-BD2B-24649F009DF1}" type="presParOf" srcId="{D93C16EB-037B-494F-9B57-92C90D57B8E3}" destId="{7FB18F5E-FDA5-4D6A-93A5-169CFD0126F8}" srcOrd="1" destOrd="0" presId="urn:microsoft.com/office/officeart/2018/2/layout/IconVerticalSolidList"/>
    <dgm:cxn modelId="{9EA1EC98-44EE-45CA-AF19-78700D2AB4B3}" type="presParOf" srcId="{D93C16EB-037B-494F-9B57-92C90D57B8E3}" destId="{67C3C556-6E9A-4E42-9409-81DA327864D7}" srcOrd="2" destOrd="0" presId="urn:microsoft.com/office/officeart/2018/2/layout/IconVerticalSolidList"/>
    <dgm:cxn modelId="{1FC0B501-71D4-41AF-95AD-2931D5BB9E53}" type="presParOf" srcId="{D93C16EB-037B-494F-9B57-92C90D57B8E3}" destId="{DB541466-83D3-40EC-AB6E-D55DBCC636F1}" srcOrd="3" destOrd="0" presId="urn:microsoft.com/office/officeart/2018/2/layout/IconVerticalSolidList"/>
    <dgm:cxn modelId="{A9CA0DB8-2FFD-4270-8CB1-4049240EDC6B}" type="presParOf" srcId="{3523432E-F791-43CF-8378-4E9283D2ABE2}" destId="{C2CFED6A-A40B-45FB-9599-33BE741B6EFF}" srcOrd="3" destOrd="0" presId="urn:microsoft.com/office/officeart/2018/2/layout/IconVerticalSolidList"/>
    <dgm:cxn modelId="{4CE7E04F-53BE-4DF9-8B65-2423CB7E6DF6}" type="presParOf" srcId="{3523432E-F791-43CF-8378-4E9283D2ABE2}" destId="{41369322-AB01-40B5-B73E-EF0D2F16B75F}" srcOrd="4" destOrd="0" presId="urn:microsoft.com/office/officeart/2018/2/layout/IconVerticalSolidList"/>
    <dgm:cxn modelId="{963C3832-8749-4A12-80BC-CA1981B0C25A}" type="presParOf" srcId="{41369322-AB01-40B5-B73E-EF0D2F16B75F}" destId="{51A1ECED-4C08-470A-AC68-7EB2E38C67C1}" srcOrd="0" destOrd="0" presId="urn:microsoft.com/office/officeart/2018/2/layout/IconVerticalSolidList"/>
    <dgm:cxn modelId="{704ED573-1681-4B9A-B0EB-AFF9DC31C9AA}" type="presParOf" srcId="{41369322-AB01-40B5-B73E-EF0D2F16B75F}" destId="{F58B2635-8EC1-40F8-AF3B-0F52879C9448}" srcOrd="1" destOrd="0" presId="urn:microsoft.com/office/officeart/2018/2/layout/IconVerticalSolidList"/>
    <dgm:cxn modelId="{9F885140-456B-4863-AAD9-CF789BAFA11F}" type="presParOf" srcId="{41369322-AB01-40B5-B73E-EF0D2F16B75F}" destId="{780A40B4-3403-4012-B2B8-ED3B9095F112}" srcOrd="2" destOrd="0" presId="urn:microsoft.com/office/officeart/2018/2/layout/IconVerticalSolidList"/>
    <dgm:cxn modelId="{A0E7D2DA-1FEB-4355-BB3C-C14F0E4B3C9B}" type="presParOf" srcId="{41369322-AB01-40B5-B73E-EF0D2F16B75F}" destId="{579DBF4E-2E5D-4458-BBF1-1C8ED77A1CB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6ADE0A-941C-41BD-9323-A3D510F5D25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9180D6D-C80B-43CF-AEF5-29DDEB1EDEC6}">
      <dgm:prSet/>
      <dgm:spPr/>
      <dgm:t>
        <a:bodyPr/>
        <a:lstStyle/>
        <a:p>
          <a:pPr>
            <a:lnSpc>
              <a:spcPct val="100000"/>
            </a:lnSpc>
          </a:pPr>
          <a:r>
            <a:rPr lang="en-US"/>
            <a:t>Informational</a:t>
          </a:r>
        </a:p>
      </dgm:t>
    </dgm:pt>
    <dgm:pt modelId="{D1D17701-A5CF-412C-A6E2-22587A9D0E37}" type="parTrans" cxnId="{006E9936-8419-45F2-B8C8-65B0FFF6D3F7}">
      <dgm:prSet/>
      <dgm:spPr/>
      <dgm:t>
        <a:bodyPr/>
        <a:lstStyle/>
        <a:p>
          <a:endParaRPr lang="en-US"/>
        </a:p>
      </dgm:t>
    </dgm:pt>
    <dgm:pt modelId="{C5B922A4-5AF3-4D3C-98A0-9A740C3457F5}" type="sibTrans" cxnId="{006E9936-8419-45F2-B8C8-65B0FFF6D3F7}">
      <dgm:prSet/>
      <dgm:spPr/>
      <dgm:t>
        <a:bodyPr/>
        <a:lstStyle/>
        <a:p>
          <a:endParaRPr lang="en-US"/>
        </a:p>
      </dgm:t>
    </dgm:pt>
    <dgm:pt modelId="{9DCED71A-3BB6-44D5-B74E-80D708AC9D4A}">
      <dgm:prSet/>
      <dgm:spPr/>
      <dgm:t>
        <a:bodyPr/>
        <a:lstStyle/>
        <a:p>
          <a:pPr>
            <a:lnSpc>
              <a:spcPct val="100000"/>
            </a:lnSpc>
          </a:pPr>
          <a:r>
            <a:rPr lang="en-US"/>
            <a:t>Must act in advance</a:t>
          </a:r>
        </a:p>
      </dgm:t>
    </dgm:pt>
    <dgm:pt modelId="{5E590582-22F7-4BE3-AD18-46C80C63DC72}" type="parTrans" cxnId="{BFCC59D8-B771-41B0-B357-9018D0395968}">
      <dgm:prSet/>
      <dgm:spPr/>
      <dgm:t>
        <a:bodyPr/>
        <a:lstStyle/>
        <a:p>
          <a:endParaRPr lang="en-US"/>
        </a:p>
      </dgm:t>
    </dgm:pt>
    <dgm:pt modelId="{7819F5FE-A7ED-43F9-A23D-8BC2C717B162}" type="sibTrans" cxnId="{BFCC59D8-B771-41B0-B357-9018D0395968}">
      <dgm:prSet/>
      <dgm:spPr/>
      <dgm:t>
        <a:bodyPr/>
        <a:lstStyle/>
        <a:p>
          <a:endParaRPr lang="en-US"/>
        </a:p>
      </dgm:t>
    </dgm:pt>
    <dgm:pt modelId="{511CFE6A-5782-44B0-B518-CA8AECCFEBAC}">
      <dgm:prSet/>
      <dgm:spPr/>
      <dgm:t>
        <a:bodyPr/>
        <a:lstStyle/>
        <a:p>
          <a:pPr>
            <a:lnSpc>
              <a:spcPct val="100000"/>
            </a:lnSpc>
          </a:pPr>
          <a:r>
            <a:rPr lang="en-US"/>
            <a:t>Critical</a:t>
          </a:r>
        </a:p>
      </dgm:t>
    </dgm:pt>
    <dgm:pt modelId="{5AE6281A-F493-4B84-9515-333BF52EEB96}" type="parTrans" cxnId="{C617553D-7B05-4617-93FC-7B34EE93EA60}">
      <dgm:prSet/>
      <dgm:spPr/>
      <dgm:t>
        <a:bodyPr/>
        <a:lstStyle/>
        <a:p>
          <a:endParaRPr lang="en-US"/>
        </a:p>
      </dgm:t>
    </dgm:pt>
    <dgm:pt modelId="{FF2486C1-A27D-479C-B518-3798B1DD9AB9}" type="sibTrans" cxnId="{C617553D-7B05-4617-93FC-7B34EE93EA60}">
      <dgm:prSet/>
      <dgm:spPr/>
      <dgm:t>
        <a:bodyPr/>
        <a:lstStyle/>
        <a:p>
          <a:endParaRPr lang="en-US"/>
        </a:p>
      </dgm:t>
    </dgm:pt>
    <dgm:pt modelId="{E88DFC9F-CBEF-482E-A077-81CA5AEDE0F2}" type="pres">
      <dgm:prSet presAssocID="{7C6ADE0A-941C-41BD-9323-A3D510F5D25B}" presName="root" presStyleCnt="0">
        <dgm:presLayoutVars>
          <dgm:dir/>
          <dgm:resizeHandles val="exact"/>
        </dgm:presLayoutVars>
      </dgm:prSet>
      <dgm:spPr/>
    </dgm:pt>
    <dgm:pt modelId="{26CC3002-9518-41A0-BBD1-B4A9203C28FB}" type="pres">
      <dgm:prSet presAssocID="{39180D6D-C80B-43CF-AEF5-29DDEB1EDEC6}" presName="compNode" presStyleCnt="0"/>
      <dgm:spPr/>
    </dgm:pt>
    <dgm:pt modelId="{1B707D4E-3B31-4C8C-ADFB-D1DBBEC442A7}" type="pres">
      <dgm:prSet presAssocID="{39180D6D-C80B-43CF-AEF5-29DDEB1EDEC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6E00EC32-7BB3-4FC1-9672-1F3E5D4AFFD2}" type="pres">
      <dgm:prSet presAssocID="{39180D6D-C80B-43CF-AEF5-29DDEB1EDEC6}" presName="spaceRect" presStyleCnt="0"/>
      <dgm:spPr/>
    </dgm:pt>
    <dgm:pt modelId="{6E2D0BF4-B1F6-4A77-84D0-EF2A5693DBB6}" type="pres">
      <dgm:prSet presAssocID="{39180D6D-C80B-43CF-AEF5-29DDEB1EDEC6}" presName="textRect" presStyleLbl="revTx" presStyleIdx="0" presStyleCnt="3">
        <dgm:presLayoutVars>
          <dgm:chMax val="1"/>
          <dgm:chPref val="1"/>
        </dgm:presLayoutVars>
      </dgm:prSet>
      <dgm:spPr/>
    </dgm:pt>
    <dgm:pt modelId="{64100A67-1F0E-4C2E-9F1E-7F1A6E0ED0E0}" type="pres">
      <dgm:prSet presAssocID="{C5B922A4-5AF3-4D3C-98A0-9A740C3457F5}" presName="sibTrans" presStyleCnt="0"/>
      <dgm:spPr/>
    </dgm:pt>
    <dgm:pt modelId="{E0B95C89-155D-4477-890F-204CB9FE9BEF}" type="pres">
      <dgm:prSet presAssocID="{9DCED71A-3BB6-44D5-B74E-80D708AC9D4A}" presName="compNode" presStyleCnt="0"/>
      <dgm:spPr/>
    </dgm:pt>
    <dgm:pt modelId="{4C946699-A47C-42A7-A916-BF301CCCD792}" type="pres">
      <dgm:prSet presAssocID="{9DCED71A-3BB6-44D5-B74E-80D708AC9D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6EE0F26-484C-47FF-AEB9-B9FF27CF3FF4}" type="pres">
      <dgm:prSet presAssocID="{9DCED71A-3BB6-44D5-B74E-80D708AC9D4A}" presName="spaceRect" presStyleCnt="0"/>
      <dgm:spPr/>
    </dgm:pt>
    <dgm:pt modelId="{ECA1B1ED-EE99-4569-9972-CC35008225FC}" type="pres">
      <dgm:prSet presAssocID="{9DCED71A-3BB6-44D5-B74E-80D708AC9D4A}" presName="textRect" presStyleLbl="revTx" presStyleIdx="1" presStyleCnt="3">
        <dgm:presLayoutVars>
          <dgm:chMax val="1"/>
          <dgm:chPref val="1"/>
        </dgm:presLayoutVars>
      </dgm:prSet>
      <dgm:spPr/>
    </dgm:pt>
    <dgm:pt modelId="{8DED5182-70C6-44D6-A68C-C6062C09396C}" type="pres">
      <dgm:prSet presAssocID="{7819F5FE-A7ED-43F9-A23D-8BC2C717B162}" presName="sibTrans" presStyleCnt="0"/>
      <dgm:spPr/>
    </dgm:pt>
    <dgm:pt modelId="{37DE9224-E684-4DBA-A98B-573284A86825}" type="pres">
      <dgm:prSet presAssocID="{511CFE6A-5782-44B0-B518-CA8AECCFEBAC}" presName="compNode" presStyleCnt="0"/>
      <dgm:spPr/>
    </dgm:pt>
    <dgm:pt modelId="{AD0F2CC7-A2E6-494F-B32D-42E33B64571D}" type="pres">
      <dgm:prSet presAssocID="{511CFE6A-5782-44B0-B518-CA8AECCFEB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
        </a:ext>
      </dgm:extLst>
    </dgm:pt>
    <dgm:pt modelId="{B316E0B4-9041-4B0A-A848-4C525193DB10}" type="pres">
      <dgm:prSet presAssocID="{511CFE6A-5782-44B0-B518-CA8AECCFEBAC}" presName="spaceRect" presStyleCnt="0"/>
      <dgm:spPr/>
    </dgm:pt>
    <dgm:pt modelId="{04814A34-BAB6-4FAA-89F7-1EB8D710FDC6}" type="pres">
      <dgm:prSet presAssocID="{511CFE6A-5782-44B0-B518-CA8AECCFEBAC}" presName="textRect" presStyleLbl="revTx" presStyleIdx="2" presStyleCnt="3">
        <dgm:presLayoutVars>
          <dgm:chMax val="1"/>
          <dgm:chPref val="1"/>
        </dgm:presLayoutVars>
      </dgm:prSet>
      <dgm:spPr/>
    </dgm:pt>
  </dgm:ptLst>
  <dgm:cxnLst>
    <dgm:cxn modelId="{D09EF606-E3F0-4A70-B712-E448517CEE70}" type="presOf" srcId="{9DCED71A-3BB6-44D5-B74E-80D708AC9D4A}" destId="{ECA1B1ED-EE99-4569-9972-CC35008225FC}" srcOrd="0" destOrd="0" presId="urn:microsoft.com/office/officeart/2018/2/layout/IconLabelList"/>
    <dgm:cxn modelId="{006E9936-8419-45F2-B8C8-65B0FFF6D3F7}" srcId="{7C6ADE0A-941C-41BD-9323-A3D510F5D25B}" destId="{39180D6D-C80B-43CF-AEF5-29DDEB1EDEC6}" srcOrd="0" destOrd="0" parTransId="{D1D17701-A5CF-412C-A6E2-22587A9D0E37}" sibTransId="{C5B922A4-5AF3-4D3C-98A0-9A740C3457F5}"/>
    <dgm:cxn modelId="{C617553D-7B05-4617-93FC-7B34EE93EA60}" srcId="{7C6ADE0A-941C-41BD-9323-A3D510F5D25B}" destId="{511CFE6A-5782-44B0-B518-CA8AECCFEBAC}" srcOrd="2" destOrd="0" parTransId="{5AE6281A-F493-4B84-9515-333BF52EEB96}" sibTransId="{FF2486C1-A27D-479C-B518-3798B1DD9AB9}"/>
    <dgm:cxn modelId="{F0FFCA4B-8E12-4D18-BF41-F246E3A5DA9C}" type="presOf" srcId="{39180D6D-C80B-43CF-AEF5-29DDEB1EDEC6}" destId="{6E2D0BF4-B1F6-4A77-84D0-EF2A5693DBB6}" srcOrd="0" destOrd="0" presId="urn:microsoft.com/office/officeart/2018/2/layout/IconLabelList"/>
    <dgm:cxn modelId="{521FB056-4B97-4BC7-BF2B-D4BCD730C53E}" type="presOf" srcId="{511CFE6A-5782-44B0-B518-CA8AECCFEBAC}" destId="{04814A34-BAB6-4FAA-89F7-1EB8D710FDC6}" srcOrd="0" destOrd="0" presId="urn:microsoft.com/office/officeart/2018/2/layout/IconLabelList"/>
    <dgm:cxn modelId="{3C4C38B3-078A-479C-8DBF-7ED32DD44B1C}" type="presOf" srcId="{7C6ADE0A-941C-41BD-9323-A3D510F5D25B}" destId="{E88DFC9F-CBEF-482E-A077-81CA5AEDE0F2}" srcOrd="0" destOrd="0" presId="urn:microsoft.com/office/officeart/2018/2/layout/IconLabelList"/>
    <dgm:cxn modelId="{BFCC59D8-B771-41B0-B357-9018D0395968}" srcId="{7C6ADE0A-941C-41BD-9323-A3D510F5D25B}" destId="{9DCED71A-3BB6-44D5-B74E-80D708AC9D4A}" srcOrd="1" destOrd="0" parTransId="{5E590582-22F7-4BE3-AD18-46C80C63DC72}" sibTransId="{7819F5FE-A7ED-43F9-A23D-8BC2C717B162}"/>
    <dgm:cxn modelId="{8C26304B-FE1E-4927-9DA1-98E4633AB310}" type="presParOf" srcId="{E88DFC9F-CBEF-482E-A077-81CA5AEDE0F2}" destId="{26CC3002-9518-41A0-BBD1-B4A9203C28FB}" srcOrd="0" destOrd="0" presId="urn:microsoft.com/office/officeart/2018/2/layout/IconLabelList"/>
    <dgm:cxn modelId="{17D89647-084E-4496-8654-357B5F36846E}" type="presParOf" srcId="{26CC3002-9518-41A0-BBD1-B4A9203C28FB}" destId="{1B707D4E-3B31-4C8C-ADFB-D1DBBEC442A7}" srcOrd="0" destOrd="0" presId="urn:microsoft.com/office/officeart/2018/2/layout/IconLabelList"/>
    <dgm:cxn modelId="{D30E79DE-45F7-497A-A298-65ECB1986599}" type="presParOf" srcId="{26CC3002-9518-41A0-BBD1-B4A9203C28FB}" destId="{6E00EC32-7BB3-4FC1-9672-1F3E5D4AFFD2}" srcOrd="1" destOrd="0" presId="urn:microsoft.com/office/officeart/2018/2/layout/IconLabelList"/>
    <dgm:cxn modelId="{4E23B3BE-2D87-4A7C-B85C-89E32B3C565F}" type="presParOf" srcId="{26CC3002-9518-41A0-BBD1-B4A9203C28FB}" destId="{6E2D0BF4-B1F6-4A77-84D0-EF2A5693DBB6}" srcOrd="2" destOrd="0" presId="urn:microsoft.com/office/officeart/2018/2/layout/IconLabelList"/>
    <dgm:cxn modelId="{A5C33DA2-70CE-47FF-8AD5-BB9BCDFB79C4}" type="presParOf" srcId="{E88DFC9F-CBEF-482E-A077-81CA5AEDE0F2}" destId="{64100A67-1F0E-4C2E-9F1E-7F1A6E0ED0E0}" srcOrd="1" destOrd="0" presId="urn:microsoft.com/office/officeart/2018/2/layout/IconLabelList"/>
    <dgm:cxn modelId="{41C16A4E-687E-45E0-B283-85431245227B}" type="presParOf" srcId="{E88DFC9F-CBEF-482E-A077-81CA5AEDE0F2}" destId="{E0B95C89-155D-4477-890F-204CB9FE9BEF}" srcOrd="2" destOrd="0" presId="urn:microsoft.com/office/officeart/2018/2/layout/IconLabelList"/>
    <dgm:cxn modelId="{8C3108D3-E2D3-453F-B0F0-F2EFDABC42C3}" type="presParOf" srcId="{E0B95C89-155D-4477-890F-204CB9FE9BEF}" destId="{4C946699-A47C-42A7-A916-BF301CCCD792}" srcOrd="0" destOrd="0" presId="urn:microsoft.com/office/officeart/2018/2/layout/IconLabelList"/>
    <dgm:cxn modelId="{AA88F542-F140-4E27-8644-787B450EE2A1}" type="presParOf" srcId="{E0B95C89-155D-4477-890F-204CB9FE9BEF}" destId="{06EE0F26-484C-47FF-AEB9-B9FF27CF3FF4}" srcOrd="1" destOrd="0" presId="urn:microsoft.com/office/officeart/2018/2/layout/IconLabelList"/>
    <dgm:cxn modelId="{B6E32BFF-7B92-4CC1-8072-6B16231338EB}" type="presParOf" srcId="{E0B95C89-155D-4477-890F-204CB9FE9BEF}" destId="{ECA1B1ED-EE99-4569-9972-CC35008225FC}" srcOrd="2" destOrd="0" presId="urn:microsoft.com/office/officeart/2018/2/layout/IconLabelList"/>
    <dgm:cxn modelId="{92760567-AC0F-49F3-BA71-515C268E19CC}" type="presParOf" srcId="{E88DFC9F-CBEF-482E-A077-81CA5AEDE0F2}" destId="{8DED5182-70C6-44D6-A68C-C6062C09396C}" srcOrd="3" destOrd="0" presId="urn:microsoft.com/office/officeart/2018/2/layout/IconLabelList"/>
    <dgm:cxn modelId="{B9D616C7-F39E-4A77-98ED-00D08457D776}" type="presParOf" srcId="{E88DFC9F-CBEF-482E-A077-81CA5AEDE0F2}" destId="{37DE9224-E684-4DBA-A98B-573284A86825}" srcOrd="4" destOrd="0" presId="urn:microsoft.com/office/officeart/2018/2/layout/IconLabelList"/>
    <dgm:cxn modelId="{E81B2A61-7602-4BBA-A50F-8CDD3D43A0F1}" type="presParOf" srcId="{37DE9224-E684-4DBA-A98B-573284A86825}" destId="{AD0F2CC7-A2E6-494F-B32D-42E33B64571D}" srcOrd="0" destOrd="0" presId="urn:microsoft.com/office/officeart/2018/2/layout/IconLabelList"/>
    <dgm:cxn modelId="{4D829443-1D17-4EA7-8974-6CF7CE76415E}" type="presParOf" srcId="{37DE9224-E684-4DBA-A98B-573284A86825}" destId="{B316E0B4-9041-4B0A-A848-4C525193DB10}" srcOrd="1" destOrd="0" presId="urn:microsoft.com/office/officeart/2018/2/layout/IconLabelList"/>
    <dgm:cxn modelId="{383BA1D0-7F52-46E0-A4C2-EA4013DB1913}" type="presParOf" srcId="{37DE9224-E684-4DBA-A98B-573284A86825}" destId="{04814A34-BAB6-4FAA-89F7-1EB8D710FDC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335472-15CC-4E35-A38B-D5940762E0F4}" type="doc">
      <dgm:prSet loTypeId="urn:microsoft.com/office/officeart/2005/8/layout/hProcess11" loCatId="process" qsTypeId="urn:microsoft.com/office/officeart/2005/8/quickstyle/simple1" qsCatId="simple" csTypeId="urn:microsoft.com/office/officeart/2005/8/colors/accent1_2" csCatId="accent1" phldr="1"/>
      <dgm:spPr/>
    </dgm:pt>
    <dgm:pt modelId="{A6E5CB34-B963-436F-91AC-2852C3DC4C25}">
      <dgm:prSet phldrT="[Text]" phldr="0"/>
      <dgm:spPr/>
      <dgm:t>
        <a:bodyPr/>
        <a:lstStyle/>
        <a:p>
          <a:pPr rtl="0"/>
          <a:r>
            <a:rPr lang="en-US">
              <a:latin typeface="ING Me"/>
            </a:rPr>
            <a:t>Advisory information</a:t>
          </a:r>
          <a:endParaRPr lang="en-US"/>
        </a:p>
      </dgm:t>
    </dgm:pt>
    <dgm:pt modelId="{E1FC782A-B997-44C1-B6E6-5C35DEF821A4}" type="parTrans" cxnId="{A9B86764-52EF-43E4-8D54-D648C25819AC}">
      <dgm:prSet/>
      <dgm:spPr/>
    </dgm:pt>
    <dgm:pt modelId="{10434911-67F3-4276-9AA1-C112FF0BB593}" type="sibTrans" cxnId="{A9B86764-52EF-43E4-8D54-D648C25819AC}">
      <dgm:prSet/>
      <dgm:spPr/>
    </dgm:pt>
    <dgm:pt modelId="{9275E564-8805-426D-8E3E-8F36DA4B65F9}">
      <dgm:prSet phldrT="[Text]" phldr="0"/>
      <dgm:spPr/>
      <dgm:t>
        <a:bodyPr/>
        <a:lstStyle/>
        <a:p>
          <a:pPr rtl="0"/>
          <a:r>
            <a:rPr lang="en-US">
              <a:latin typeface="ING Me"/>
            </a:rPr>
            <a:t>Increase in disk/CPU usage; certificates expiry</a:t>
          </a:r>
          <a:endParaRPr lang="en-US"/>
        </a:p>
      </dgm:t>
    </dgm:pt>
    <dgm:pt modelId="{DE886F10-0A67-480B-8054-1529A5B62B79}" type="parTrans" cxnId="{D09DAD4C-EFBE-43ED-B536-3A3861E309EA}">
      <dgm:prSet/>
      <dgm:spPr/>
    </dgm:pt>
    <dgm:pt modelId="{048777CD-632C-4C65-803B-7CB9847633AE}" type="sibTrans" cxnId="{D09DAD4C-EFBE-43ED-B536-3A3861E309EA}">
      <dgm:prSet/>
      <dgm:spPr/>
    </dgm:pt>
    <dgm:pt modelId="{0AE7E00A-6C7A-470F-ADC8-F9F6A4F08208}">
      <dgm:prSet phldrT="[Text]" phldr="0"/>
      <dgm:spPr/>
      <dgm:t>
        <a:bodyPr/>
        <a:lstStyle/>
        <a:p>
          <a:pPr rtl="0"/>
          <a:r>
            <a:rPr lang="en-US">
              <a:latin typeface="ING Me"/>
            </a:rPr>
            <a:t>Instance down; Low conversion Rate </a:t>
          </a:r>
          <a:endParaRPr lang="en-US"/>
        </a:p>
      </dgm:t>
    </dgm:pt>
    <dgm:pt modelId="{9DFF37E1-6CAD-49CD-AC73-DB332B4DB1D5}" type="parTrans" cxnId="{18979A19-152C-4005-B0C3-1BE1C4D2A32A}">
      <dgm:prSet/>
      <dgm:spPr/>
    </dgm:pt>
    <dgm:pt modelId="{5D4BA10D-91EF-46D4-B5D8-B45B5ABAF78F}" type="sibTrans" cxnId="{18979A19-152C-4005-B0C3-1BE1C4D2A32A}">
      <dgm:prSet/>
      <dgm:spPr/>
    </dgm:pt>
    <dgm:pt modelId="{983B16D0-2079-4AB5-8481-9CC3A899410A}" type="pres">
      <dgm:prSet presAssocID="{C9335472-15CC-4E35-A38B-D5940762E0F4}" presName="Name0" presStyleCnt="0">
        <dgm:presLayoutVars>
          <dgm:dir/>
          <dgm:resizeHandles val="exact"/>
        </dgm:presLayoutVars>
      </dgm:prSet>
      <dgm:spPr/>
    </dgm:pt>
    <dgm:pt modelId="{96FBB2DE-98F5-4B69-A9C1-5D02A511D5A5}" type="pres">
      <dgm:prSet presAssocID="{C9335472-15CC-4E35-A38B-D5940762E0F4}" presName="arrow" presStyleLbl="bgShp" presStyleIdx="0" presStyleCnt="1"/>
      <dgm:spPr/>
    </dgm:pt>
    <dgm:pt modelId="{1CEF4B9B-50B5-4527-8462-0F53F19E0618}" type="pres">
      <dgm:prSet presAssocID="{C9335472-15CC-4E35-A38B-D5940762E0F4}" presName="points" presStyleCnt="0"/>
      <dgm:spPr/>
    </dgm:pt>
    <dgm:pt modelId="{56954FC8-526C-4149-B70D-7CADA3FDC5AA}" type="pres">
      <dgm:prSet presAssocID="{A6E5CB34-B963-436F-91AC-2852C3DC4C25}" presName="compositeA" presStyleCnt="0"/>
      <dgm:spPr/>
    </dgm:pt>
    <dgm:pt modelId="{B3F00958-1C10-4747-82B0-4A2449C19E9E}" type="pres">
      <dgm:prSet presAssocID="{A6E5CB34-B963-436F-91AC-2852C3DC4C25}" presName="textA" presStyleLbl="revTx" presStyleIdx="0" presStyleCnt="3">
        <dgm:presLayoutVars>
          <dgm:bulletEnabled val="1"/>
        </dgm:presLayoutVars>
      </dgm:prSet>
      <dgm:spPr/>
    </dgm:pt>
    <dgm:pt modelId="{01A5CC7D-9186-41F7-9D5B-A4E2ADD60AAE}" type="pres">
      <dgm:prSet presAssocID="{A6E5CB34-B963-436F-91AC-2852C3DC4C25}" presName="circleA" presStyleLbl="node1" presStyleIdx="0" presStyleCnt="3"/>
      <dgm:spPr/>
    </dgm:pt>
    <dgm:pt modelId="{C8226174-3AC2-4E8C-A3EA-B7035A7A9B17}" type="pres">
      <dgm:prSet presAssocID="{A6E5CB34-B963-436F-91AC-2852C3DC4C25}" presName="spaceA" presStyleCnt="0"/>
      <dgm:spPr/>
    </dgm:pt>
    <dgm:pt modelId="{99E7A444-596D-4821-B265-7FA8361DB3BE}" type="pres">
      <dgm:prSet presAssocID="{10434911-67F3-4276-9AA1-C112FF0BB593}" presName="space" presStyleCnt="0"/>
      <dgm:spPr/>
    </dgm:pt>
    <dgm:pt modelId="{08978A7D-D66A-49BB-AF87-49B1CD5A91ED}" type="pres">
      <dgm:prSet presAssocID="{9275E564-8805-426D-8E3E-8F36DA4B65F9}" presName="compositeB" presStyleCnt="0"/>
      <dgm:spPr/>
    </dgm:pt>
    <dgm:pt modelId="{1E508616-01F6-48A2-B89D-8EF4420E808B}" type="pres">
      <dgm:prSet presAssocID="{9275E564-8805-426D-8E3E-8F36DA4B65F9}" presName="textB" presStyleLbl="revTx" presStyleIdx="1" presStyleCnt="3">
        <dgm:presLayoutVars>
          <dgm:bulletEnabled val="1"/>
        </dgm:presLayoutVars>
      </dgm:prSet>
      <dgm:spPr/>
    </dgm:pt>
    <dgm:pt modelId="{D845C0CC-9940-4ECF-9B23-ED7F31249E3A}" type="pres">
      <dgm:prSet presAssocID="{9275E564-8805-426D-8E3E-8F36DA4B65F9}" presName="circleB" presStyleLbl="node1" presStyleIdx="1" presStyleCnt="3"/>
      <dgm:spPr/>
    </dgm:pt>
    <dgm:pt modelId="{6BB8FCC5-EE00-42DE-B0BD-139134DB86B2}" type="pres">
      <dgm:prSet presAssocID="{9275E564-8805-426D-8E3E-8F36DA4B65F9}" presName="spaceB" presStyleCnt="0"/>
      <dgm:spPr/>
    </dgm:pt>
    <dgm:pt modelId="{4E21F87D-2E00-45B2-A453-A119DC9F75AB}" type="pres">
      <dgm:prSet presAssocID="{048777CD-632C-4C65-803B-7CB9847633AE}" presName="space" presStyleCnt="0"/>
      <dgm:spPr/>
    </dgm:pt>
    <dgm:pt modelId="{FAA51FBC-0B53-489F-A58D-CDBBC5CCB9E0}" type="pres">
      <dgm:prSet presAssocID="{0AE7E00A-6C7A-470F-ADC8-F9F6A4F08208}" presName="compositeA" presStyleCnt="0"/>
      <dgm:spPr/>
    </dgm:pt>
    <dgm:pt modelId="{40CFEC39-ED94-4D12-B899-66172BBEF8E6}" type="pres">
      <dgm:prSet presAssocID="{0AE7E00A-6C7A-470F-ADC8-F9F6A4F08208}" presName="textA" presStyleLbl="revTx" presStyleIdx="2" presStyleCnt="3">
        <dgm:presLayoutVars>
          <dgm:bulletEnabled val="1"/>
        </dgm:presLayoutVars>
      </dgm:prSet>
      <dgm:spPr/>
    </dgm:pt>
    <dgm:pt modelId="{FA91D69E-6789-47A3-8695-73ADBF5C27E4}" type="pres">
      <dgm:prSet presAssocID="{0AE7E00A-6C7A-470F-ADC8-F9F6A4F08208}" presName="circleA" presStyleLbl="node1" presStyleIdx="2" presStyleCnt="3"/>
      <dgm:spPr/>
    </dgm:pt>
    <dgm:pt modelId="{5E8880B5-D827-4E99-9C95-E6D39A975F6B}" type="pres">
      <dgm:prSet presAssocID="{0AE7E00A-6C7A-470F-ADC8-F9F6A4F08208}" presName="spaceA" presStyleCnt="0"/>
      <dgm:spPr/>
    </dgm:pt>
  </dgm:ptLst>
  <dgm:cxnLst>
    <dgm:cxn modelId="{18979A19-152C-4005-B0C3-1BE1C4D2A32A}" srcId="{C9335472-15CC-4E35-A38B-D5940762E0F4}" destId="{0AE7E00A-6C7A-470F-ADC8-F9F6A4F08208}" srcOrd="2" destOrd="0" parTransId="{9DFF37E1-6CAD-49CD-AC73-DB332B4DB1D5}" sibTransId="{5D4BA10D-91EF-46D4-B5D8-B45B5ABAF78F}"/>
    <dgm:cxn modelId="{A9B86764-52EF-43E4-8D54-D648C25819AC}" srcId="{C9335472-15CC-4E35-A38B-D5940762E0F4}" destId="{A6E5CB34-B963-436F-91AC-2852C3DC4C25}" srcOrd="0" destOrd="0" parTransId="{E1FC782A-B997-44C1-B6E6-5C35DEF821A4}" sibTransId="{10434911-67F3-4276-9AA1-C112FF0BB593}"/>
    <dgm:cxn modelId="{D09DAD4C-EFBE-43ED-B536-3A3861E309EA}" srcId="{C9335472-15CC-4E35-A38B-D5940762E0F4}" destId="{9275E564-8805-426D-8E3E-8F36DA4B65F9}" srcOrd="1" destOrd="0" parTransId="{DE886F10-0A67-480B-8054-1529A5B62B79}" sibTransId="{048777CD-632C-4C65-803B-7CB9847633AE}"/>
    <dgm:cxn modelId="{F418E578-70CF-4FE1-954D-266254794C1F}" type="presOf" srcId="{A6E5CB34-B963-436F-91AC-2852C3DC4C25}" destId="{B3F00958-1C10-4747-82B0-4A2449C19E9E}" srcOrd="0" destOrd="0" presId="urn:microsoft.com/office/officeart/2005/8/layout/hProcess11"/>
    <dgm:cxn modelId="{579989E9-C920-4C44-B713-EDC8A333E0B3}" type="presOf" srcId="{9275E564-8805-426D-8E3E-8F36DA4B65F9}" destId="{1E508616-01F6-48A2-B89D-8EF4420E808B}" srcOrd="0" destOrd="0" presId="urn:microsoft.com/office/officeart/2005/8/layout/hProcess11"/>
    <dgm:cxn modelId="{5806E7EA-8D7F-4D6B-B3A9-19530BBFD0A5}" type="presOf" srcId="{0AE7E00A-6C7A-470F-ADC8-F9F6A4F08208}" destId="{40CFEC39-ED94-4D12-B899-66172BBEF8E6}" srcOrd="0" destOrd="0" presId="urn:microsoft.com/office/officeart/2005/8/layout/hProcess11"/>
    <dgm:cxn modelId="{FCAEF8F1-6E5F-49F4-93C8-4F2D050F9CED}" type="presOf" srcId="{C9335472-15CC-4E35-A38B-D5940762E0F4}" destId="{983B16D0-2079-4AB5-8481-9CC3A899410A}" srcOrd="0" destOrd="0" presId="urn:microsoft.com/office/officeart/2005/8/layout/hProcess11"/>
    <dgm:cxn modelId="{4F8FDC54-FEEC-4808-8BE8-14145D6ABF2B}" type="presParOf" srcId="{983B16D0-2079-4AB5-8481-9CC3A899410A}" destId="{96FBB2DE-98F5-4B69-A9C1-5D02A511D5A5}" srcOrd="0" destOrd="0" presId="urn:microsoft.com/office/officeart/2005/8/layout/hProcess11"/>
    <dgm:cxn modelId="{7BD82124-60E5-4420-A528-83188BFEC634}" type="presParOf" srcId="{983B16D0-2079-4AB5-8481-9CC3A899410A}" destId="{1CEF4B9B-50B5-4527-8462-0F53F19E0618}" srcOrd="1" destOrd="0" presId="urn:microsoft.com/office/officeart/2005/8/layout/hProcess11"/>
    <dgm:cxn modelId="{EAEAABAD-A66C-4007-BCB1-013EA97CFB61}" type="presParOf" srcId="{1CEF4B9B-50B5-4527-8462-0F53F19E0618}" destId="{56954FC8-526C-4149-B70D-7CADA3FDC5AA}" srcOrd="0" destOrd="0" presId="urn:microsoft.com/office/officeart/2005/8/layout/hProcess11"/>
    <dgm:cxn modelId="{3A1A3E5E-73DB-4F92-A123-140803A88FF5}" type="presParOf" srcId="{56954FC8-526C-4149-B70D-7CADA3FDC5AA}" destId="{B3F00958-1C10-4747-82B0-4A2449C19E9E}" srcOrd="0" destOrd="0" presId="urn:microsoft.com/office/officeart/2005/8/layout/hProcess11"/>
    <dgm:cxn modelId="{ADE22FF8-BDE7-4CAD-B5FC-E392CBE70C6A}" type="presParOf" srcId="{56954FC8-526C-4149-B70D-7CADA3FDC5AA}" destId="{01A5CC7D-9186-41F7-9D5B-A4E2ADD60AAE}" srcOrd="1" destOrd="0" presId="urn:microsoft.com/office/officeart/2005/8/layout/hProcess11"/>
    <dgm:cxn modelId="{DEE02884-D9C9-4047-B40A-425F8DFCACD8}" type="presParOf" srcId="{56954FC8-526C-4149-B70D-7CADA3FDC5AA}" destId="{C8226174-3AC2-4E8C-A3EA-B7035A7A9B17}" srcOrd="2" destOrd="0" presId="urn:microsoft.com/office/officeart/2005/8/layout/hProcess11"/>
    <dgm:cxn modelId="{C43D6937-ED5E-47C4-967D-74E86BBCCDF7}" type="presParOf" srcId="{1CEF4B9B-50B5-4527-8462-0F53F19E0618}" destId="{99E7A444-596D-4821-B265-7FA8361DB3BE}" srcOrd="1" destOrd="0" presId="urn:microsoft.com/office/officeart/2005/8/layout/hProcess11"/>
    <dgm:cxn modelId="{44524761-753B-4A8A-BF75-7A420CB9EB0A}" type="presParOf" srcId="{1CEF4B9B-50B5-4527-8462-0F53F19E0618}" destId="{08978A7D-D66A-49BB-AF87-49B1CD5A91ED}" srcOrd="2" destOrd="0" presId="urn:microsoft.com/office/officeart/2005/8/layout/hProcess11"/>
    <dgm:cxn modelId="{911CB42F-E182-4BD0-A4AA-CA099C67001E}" type="presParOf" srcId="{08978A7D-D66A-49BB-AF87-49B1CD5A91ED}" destId="{1E508616-01F6-48A2-B89D-8EF4420E808B}" srcOrd="0" destOrd="0" presId="urn:microsoft.com/office/officeart/2005/8/layout/hProcess11"/>
    <dgm:cxn modelId="{CCE06C14-53E5-4C71-947C-513FF62C67DD}" type="presParOf" srcId="{08978A7D-D66A-49BB-AF87-49B1CD5A91ED}" destId="{D845C0CC-9940-4ECF-9B23-ED7F31249E3A}" srcOrd="1" destOrd="0" presId="urn:microsoft.com/office/officeart/2005/8/layout/hProcess11"/>
    <dgm:cxn modelId="{F1B17D6D-87B1-4DF6-BDBE-79936F3B5299}" type="presParOf" srcId="{08978A7D-D66A-49BB-AF87-49B1CD5A91ED}" destId="{6BB8FCC5-EE00-42DE-B0BD-139134DB86B2}" srcOrd="2" destOrd="0" presId="urn:microsoft.com/office/officeart/2005/8/layout/hProcess11"/>
    <dgm:cxn modelId="{FD28D2B8-4FD0-4EC6-A2C9-17FB1FD65DE6}" type="presParOf" srcId="{1CEF4B9B-50B5-4527-8462-0F53F19E0618}" destId="{4E21F87D-2E00-45B2-A453-A119DC9F75AB}" srcOrd="3" destOrd="0" presId="urn:microsoft.com/office/officeart/2005/8/layout/hProcess11"/>
    <dgm:cxn modelId="{4661AADA-79E8-4599-B346-0801D59AFA7E}" type="presParOf" srcId="{1CEF4B9B-50B5-4527-8462-0F53F19E0618}" destId="{FAA51FBC-0B53-489F-A58D-CDBBC5CCB9E0}" srcOrd="4" destOrd="0" presId="urn:microsoft.com/office/officeart/2005/8/layout/hProcess11"/>
    <dgm:cxn modelId="{7FFE173D-8B7E-4AEC-8398-035374DAD493}" type="presParOf" srcId="{FAA51FBC-0B53-489F-A58D-CDBBC5CCB9E0}" destId="{40CFEC39-ED94-4D12-B899-66172BBEF8E6}" srcOrd="0" destOrd="0" presId="urn:microsoft.com/office/officeart/2005/8/layout/hProcess11"/>
    <dgm:cxn modelId="{C0DA880D-9C76-4812-B1A5-C66363450AAB}" type="presParOf" srcId="{FAA51FBC-0B53-489F-A58D-CDBBC5CCB9E0}" destId="{FA91D69E-6789-47A3-8695-73ADBF5C27E4}" srcOrd="1" destOrd="0" presId="urn:microsoft.com/office/officeart/2005/8/layout/hProcess11"/>
    <dgm:cxn modelId="{63BAE3D3-C2F6-4AE8-B536-8A569F5D46F0}" type="presParOf" srcId="{FAA51FBC-0B53-489F-A58D-CDBBC5CCB9E0}" destId="{5E8880B5-D827-4E99-9C95-E6D39A975F6B}"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9E2465-5CF7-4811-8DD6-5311E0461968}"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2191BC58-6D46-424D-9636-2F26AD898ACA}">
      <dgm:prSet/>
      <dgm:spPr/>
      <dgm:t>
        <a:bodyPr/>
        <a:lstStyle/>
        <a:p>
          <a:r>
            <a:rPr lang="en-US" b="1"/>
            <a:t>The Reliability Team have a Prometheus instance that monitors the Prometheus stack that the end teams / squads are using; </a:t>
          </a:r>
          <a:endParaRPr lang="en-US"/>
        </a:p>
      </dgm:t>
    </dgm:pt>
    <dgm:pt modelId="{5EC5A679-E59B-4E5F-8360-E6110D0E4205}" type="parTrans" cxnId="{983A32E1-486C-4F14-B0C9-26178E04EB47}">
      <dgm:prSet/>
      <dgm:spPr/>
      <dgm:t>
        <a:bodyPr/>
        <a:lstStyle/>
        <a:p>
          <a:endParaRPr lang="en-US"/>
        </a:p>
      </dgm:t>
    </dgm:pt>
    <dgm:pt modelId="{9AB9AFA5-53BC-4365-B278-A70D7D22480C}" type="sibTrans" cxnId="{983A32E1-486C-4F14-B0C9-26178E04EB47}">
      <dgm:prSet/>
      <dgm:spPr/>
      <dgm:t>
        <a:bodyPr/>
        <a:lstStyle/>
        <a:p>
          <a:endParaRPr lang="en-US"/>
        </a:p>
      </dgm:t>
    </dgm:pt>
    <dgm:pt modelId="{C7A37A10-DEB7-4964-ABC4-9704EFC29886}">
      <dgm:prSet/>
      <dgm:spPr/>
      <dgm:t>
        <a:bodyPr/>
        <a:lstStyle/>
        <a:p>
          <a:r>
            <a:rPr lang="en-US" b="1"/>
            <a:t>If the stack goes down, the team detects it and fix it; </a:t>
          </a:r>
          <a:endParaRPr lang="en-US"/>
        </a:p>
      </dgm:t>
    </dgm:pt>
    <dgm:pt modelId="{F0D723DB-2D1A-4FA6-B338-8972C26A263B}" type="parTrans" cxnId="{6004B937-8E6B-45B3-89D5-138D36BA3E71}">
      <dgm:prSet/>
      <dgm:spPr/>
      <dgm:t>
        <a:bodyPr/>
        <a:lstStyle/>
        <a:p>
          <a:endParaRPr lang="en-US"/>
        </a:p>
      </dgm:t>
    </dgm:pt>
    <dgm:pt modelId="{98AB7A47-0534-4889-9E15-89E9A9345511}" type="sibTrans" cxnId="{6004B937-8E6B-45B3-89D5-138D36BA3E71}">
      <dgm:prSet/>
      <dgm:spPr/>
      <dgm:t>
        <a:bodyPr/>
        <a:lstStyle/>
        <a:p>
          <a:endParaRPr lang="en-US"/>
        </a:p>
      </dgm:t>
    </dgm:pt>
    <dgm:pt modelId="{D47805FA-E2AD-4329-8395-FFD7A7EF6995}" type="pres">
      <dgm:prSet presAssocID="{BB9E2465-5CF7-4811-8DD6-5311E0461968}" presName="root" presStyleCnt="0">
        <dgm:presLayoutVars>
          <dgm:dir/>
          <dgm:resizeHandles val="exact"/>
        </dgm:presLayoutVars>
      </dgm:prSet>
      <dgm:spPr/>
    </dgm:pt>
    <dgm:pt modelId="{2C673A67-3842-4DBD-9B29-8D6FDD30EDEA}" type="pres">
      <dgm:prSet presAssocID="{2191BC58-6D46-424D-9636-2F26AD898ACA}" presName="compNode" presStyleCnt="0"/>
      <dgm:spPr/>
    </dgm:pt>
    <dgm:pt modelId="{0A09C238-8980-4D4F-A21B-AC2EEFF3E5A3}" type="pres">
      <dgm:prSet presAssocID="{2191BC58-6D46-424D-9636-2F26AD898AC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22B0F4-5EE7-468A-9D44-EAAB661EC597}" type="pres">
      <dgm:prSet presAssocID="{2191BC58-6D46-424D-9636-2F26AD898ACA}" presName="spaceRect" presStyleCnt="0"/>
      <dgm:spPr/>
    </dgm:pt>
    <dgm:pt modelId="{08DEBE15-9DB4-4988-9771-79745CEEF79D}" type="pres">
      <dgm:prSet presAssocID="{2191BC58-6D46-424D-9636-2F26AD898ACA}" presName="textRect" presStyleLbl="revTx" presStyleIdx="0" presStyleCnt="2">
        <dgm:presLayoutVars>
          <dgm:chMax val="1"/>
          <dgm:chPref val="1"/>
        </dgm:presLayoutVars>
      </dgm:prSet>
      <dgm:spPr/>
    </dgm:pt>
    <dgm:pt modelId="{2A454352-BC1C-4C16-A93A-3D0F7F15265B}" type="pres">
      <dgm:prSet presAssocID="{9AB9AFA5-53BC-4365-B278-A70D7D22480C}" presName="sibTrans" presStyleCnt="0"/>
      <dgm:spPr/>
    </dgm:pt>
    <dgm:pt modelId="{A5681C85-94E0-44B7-B3A2-710F71B6A85B}" type="pres">
      <dgm:prSet presAssocID="{C7A37A10-DEB7-4964-ABC4-9704EFC29886}" presName="compNode" presStyleCnt="0"/>
      <dgm:spPr/>
    </dgm:pt>
    <dgm:pt modelId="{176B04A7-A16B-475A-8966-C52C31A3420D}" type="pres">
      <dgm:prSet presAssocID="{C7A37A10-DEB7-4964-ABC4-9704EFC298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plosion"/>
        </a:ext>
      </dgm:extLst>
    </dgm:pt>
    <dgm:pt modelId="{19EA224D-E196-4CE7-9656-EFC584B3D16B}" type="pres">
      <dgm:prSet presAssocID="{C7A37A10-DEB7-4964-ABC4-9704EFC29886}" presName="spaceRect" presStyleCnt="0"/>
      <dgm:spPr/>
    </dgm:pt>
    <dgm:pt modelId="{56D8DD9D-FAD1-4CD8-9536-3C70B36F34BC}" type="pres">
      <dgm:prSet presAssocID="{C7A37A10-DEB7-4964-ABC4-9704EFC29886}" presName="textRect" presStyleLbl="revTx" presStyleIdx="1" presStyleCnt="2">
        <dgm:presLayoutVars>
          <dgm:chMax val="1"/>
          <dgm:chPref val="1"/>
        </dgm:presLayoutVars>
      </dgm:prSet>
      <dgm:spPr/>
    </dgm:pt>
  </dgm:ptLst>
  <dgm:cxnLst>
    <dgm:cxn modelId="{A103F102-8C93-4403-8F4D-13D1CA513507}" type="presOf" srcId="{BB9E2465-5CF7-4811-8DD6-5311E0461968}" destId="{D47805FA-E2AD-4329-8395-FFD7A7EF6995}" srcOrd="0" destOrd="0" presId="urn:microsoft.com/office/officeart/2018/2/layout/IconLabelList"/>
    <dgm:cxn modelId="{6004B937-8E6B-45B3-89D5-138D36BA3E71}" srcId="{BB9E2465-5CF7-4811-8DD6-5311E0461968}" destId="{C7A37A10-DEB7-4964-ABC4-9704EFC29886}" srcOrd="1" destOrd="0" parTransId="{F0D723DB-2D1A-4FA6-B338-8972C26A263B}" sibTransId="{98AB7A47-0534-4889-9E15-89E9A9345511}"/>
    <dgm:cxn modelId="{00722850-C1E7-4C6A-A92E-6A174337FD34}" type="presOf" srcId="{2191BC58-6D46-424D-9636-2F26AD898ACA}" destId="{08DEBE15-9DB4-4988-9771-79745CEEF79D}" srcOrd="0" destOrd="0" presId="urn:microsoft.com/office/officeart/2018/2/layout/IconLabelList"/>
    <dgm:cxn modelId="{694B8DD1-525A-4D27-B0E1-E50A80740E9A}" type="presOf" srcId="{C7A37A10-DEB7-4964-ABC4-9704EFC29886}" destId="{56D8DD9D-FAD1-4CD8-9536-3C70B36F34BC}" srcOrd="0" destOrd="0" presId="urn:microsoft.com/office/officeart/2018/2/layout/IconLabelList"/>
    <dgm:cxn modelId="{983A32E1-486C-4F14-B0C9-26178E04EB47}" srcId="{BB9E2465-5CF7-4811-8DD6-5311E0461968}" destId="{2191BC58-6D46-424D-9636-2F26AD898ACA}" srcOrd="0" destOrd="0" parTransId="{5EC5A679-E59B-4E5F-8360-E6110D0E4205}" sibTransId="{9AB9AFA5-53BC-4365-B278-A70D7D22480C}"/>
    <dgm:cxn modelId="{D8B7348D-45E2-477E-82D4-38B037A001BB}" type="presParOf" srcId="{D47805FA-E2AD-4329-8395-FFD7A7EF6995}" destId="{2C673A67-3842-4DBD-9B29-8D6FDD30EDEA}" srcOrd="0" destOrd="0" presId="urn:microsoft.com/office/officeart/2018/2/layout/IconLabelList"/>
    <dgm:cxn modelId="{E6AB121E-7FBB-4F49-91BF-7E827410A65A}" type="presParOf" srcId="{2C673A67-3842-4DBD-9B29-8D6FDD30EDEA}" destId="{0A09C238-8980-4D4F-A21B-AC2EEFF3E5A3}" srcOrd="0" destOrd="0" presId="urn:microsoft.com/office/officeart/2018/2/layout/IconLabelList"/>
    <dgm:cxn modelId="{8DB11D55-2F90-4F28-9739-BC46A2B85F67}" type="presParOf" srcId="{2C673A67-3842-4DBD-9B29-8D6FDD30EDEA}" destId="{CD22B0F4-5EE7-468A-9D44-EAAB661EC597}" srcOrd="1" destOrd="0" presId="urn:microsoft.com/office/officeart/2018/2/layout/IconLabelList"/>
    <dgm:cxn modelId="{A1A761C0-12FB-46A9-8CBF-889AC0DE0F19}" type="presParOf" srcId="{2C673A67-3842-4DBD-9B29-8D6FDD30EDEA}" destId="{08DEBE15-9DB4-4988-9771-79745CEEF79D}" srcOrd="2" destOrd="0" presId="urn:microsoft.com/office/officeart/2018/2/layout/IconLabelList"/>
    <dgm:cxn modelId="{2F2B104E-F6F0-47A1-AF1A-D8B6C93C7A6B}" type="presParOf" srcId="{D47805FA-E2AD-4329-8395-FFD7A7EF6995}" destId="{2A454352-BC1C-4C16-A93A-3D0F7F15265B}" srcOrd="1" destOrd="0" presId="urn:microsoft.com/office/officeart/2018/2/layout/IconLabelList"/>
    <dgm:cxn modelId="{76ECB716-5EEE-4D33-B218-50916332EA0C}" type="presParOf" srcId="{D47805FA-E2AD-4329-8395-FFD7A7EF6995}" destId="{A5681C85-94E0-44B7-B3A2-710F71B6A85B}" srcOrd="2" destOrd="0" presId="urn:microsoft.com/office/officeart/2018/2/layout/IconLabelList"/>
    <dgm:cxn modelId="{B8F5C6DC-7FA5-4C55-AB4A-BFDDD88A7CD3}" type="presParOf" srcId="{A5681C85-94E0-44B7-B3A2-710F71B6A85B}" destId="{176B04A7-A16B-475A-8966-C52C31A3420D}" srcOrd="0" destOrd="0" presId="urn:microsoft.com/office/officeart/2018/2/layout/IconLabelList"/>
    <dgm:cxn modelId="{A5962EAD-968F-40C1-8E2D-275BA9082FD6}" type="presParOf" srcId="{A5681C85-94E0-44B7-B3A2-710F71B6A85B}" destId="{19EA224D-E196-4CE7-9656-EFC584B3D16B}" srcOrd="1" destOrd="0" presId="urn:microsoft.com/office/officeart/2018/2/layout/IconLabelList"/>
    <dgm:cxn modelId="{0DB6BEEA-F228-423D-AA8C-AFEC319D40EA}" type="presParOf" srcId="{A5681C85-94E0-44B7-B3A2-710F71B6A85B}" destId="{56D8DD9D-FAD1-4CD8-9536-3C70B36F34B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4D8D8B6-0AE2-4D7D-9E3B-935BBA29677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F653F6B-E06B-4449-B318-065B61D0EAD8}">
      <dgm:prSet/>
      <dgm:spPr/>
      <dgm:t>
        <a:bodyPr/>
        <a:lstStyle/>
        <a:p>
          <a:r>
            <a:rPr lang="en-US" b="0" baseline="0"/>
            <a:t>Independent from the other infrastructure</a:t>
          </a:r>
          <a:endParaRPr lang="en-US"/>
        </a:p>
      </dgm:t>
    </dgm:pt>
    <dgm:pt modelId="{FD3FFF83-62F2-434D-9CD4-0987BB91D131}" type="parTrans" cxnId="{58474A43-C2B7-42CE-AFAA-ADABA5DB968E}">
      <dgm:prSet/>
      <dgm:spPr/>
      <dgm:t>
        <a:bodyPr/>
        <a:lstStyle/>
        <a:p>
          <a:endParaRPr lang="en-US"/>
        </a:p>
      </dgm:t>
    </dgm:pt>
    <dgm:pt modelId="{0D15343D-482D-45E3-9F1D-C378EF622875}" type="sibTrans" cxnId="{58474A43-C2B7-42CE-AFAA-ADABA5DB968E}">
      <dgm:prSet/>
      <dgm:spPr/>
      <dgm:t>
        <a:bodyPr/>
        <a:lstStyle/>
        <a:p>
          <a:endParaRPr lang="en-US"/>
        </a:p>
      </dgm:t>
    </dgm:pt>
    <dgm:pt modelId="{10CDBA57-6E52-4112-BFAD-5B3E753ED6F7}">
      <dgm:prSet/>
      <dgm:spPr/>
      <dgm:t>
        <a:bodyPr/>
        <a:lstStyle/>
        <a:p>
          <a:r>
            <a:rPr lang="en-US" b="0" baseline="0"/>
            <a:t>Reliable</a:t>
          </a:r>
          <a:endParaRPr lang="en-US"/>
        </a:p>
      </dgm:t>
    </dgm:pt>
    <dgm:pt modelId="{31905EC0-EFC2-4E83-BDBB-AB637DA8D205}" type="parTrans" cxnId="{B3901386-9063-4E59-A60E-AA43DA13A8AF}">
      <dgm:prSet/>
      <dgm:spPr/>
      <dgm:t>
        <a:bodyPr/>
        <a:lstStyle/>
        <a:p>
          <a:endParaRPr lang="en-US"/>
        </a:p>
      </dgm:t>
    </dgm:pt>
    <dgm:pt modelId="{FED11EF7-C275-4DA5-8C6C-3A210CA2C621}" type="sibTrans" cxnId="{B3901386-9063-4E59-A60E-AA43DA13A8AF}">
      <dgm:prSet/>
      <dgm:spPr/>
      <dgm:t>
        <a:bodyPr/>
        <a:lstStyle/>
        <a:p>
          <a:endParaRPr lang="en-US"/>
        </a:p>
      </dgm:t>
    </dgm:pt>
    <dgm:pt modelId="{F2CF67F3-5B3D-4880-85C6-4CD582283CBE}">
      <dgm:prSet/>
      <dgm:spPr/>
      <dgm:t>
        <a:bodyPr/>
        <a:lstStyle/>
        <a:p>
          <a:r>
            <a:rPr lang="en-US" b="0" baseline="0"/>
            <a:t>Strategy for mantaining historical data</a:t>
          </a:r>
          <a:endParaRPr lang="en-US"/>
        </a:p>
      </dgm:t>
    </dgm:pt>
    <dgm:pt modelId="{7835CB39-5BCA-44D3-9CE9-29DD5A2CC32C}" type="parTrans" cxnId="{2B1ECAE7-6F96-43E4-A01E-FC7FE5801729}">
      <dgm:prSet/>
      <dgm:spPr/>
      <dgm:t>
        <a:bodyPr/>
        <a:lstStyle/>
        <a:p>
          <a:endParaRPr lang="en-US"/>
        </a:p>
      </dgm:t>
    </dgm:pt>
    <dgm:pt modelId="{7CA30C12-AD75-4A5B-8B72-04C0A884CBD2}" type="sibTrans" cxnId="{2B1ECAE7-6F96-43E4-A01E-FC7FE5801729}">
      <dgm:prSet/>
      <dgm:spPr/>
      <dgm:t>
        <a:bodyPr/>
        <a:lstStyle/>
        <a:p>
          <a:endParaRPr lang="en-US"/>
        </a:p>
      </dgm:t>
    </dgm:pt>
    <dgm:pt modelId="{C406ABB7-2B66-4928-AEE0-6B9ED2640E31}">
      <dgm:prSet/>
      <dgm:spPr/>
      <dgm:t>
        <a:bodyPr/>
        <a:lstStyle/>
        <a:p>
          <a:r>
            <a:rPr lang="en-US" b="0" baseline="0"/>
            <a:t>Able to correlate information from different sources</a:t>
          </a:r>
          <a:endParaRPr lang="en-US"/>
        </a:p>
      </dgm:t>
    </dgm:pt>
    <dgm:pt modelId="{6D8B9CAD-D1C1-4658-B2A8-3E01C1982B82}" type="parTrans" cxnId="{E3118B58-A589-44D4-B7D6-652E115B74D0}">
      <dgm:prSet/>
      <dgm:spPr/>
      <dgm:t>
        <a:bodyPr/>
        <a:lstStyle/>
        <a:p>
          <a:endParaRPr lang="en-US"/>
        </a:p>
      </dgm:t>
    </dgm:pt>
    <dgm:pt modelId="{E15633D8-CAD4-4735-868B-0B9DC57B9844}" type="sibTrans" cxnId="{E3118B58-A589-44D4-B7D6-652E115B74D0}">
      <dgm:prSet/>
      <dgm:spPr/>
      <dgm:t>
        <a:bodyPr/>
        <a:lstStyle/>
        <a:p>
          <a:endParaRPr lang="en-US"/>
        </a:p>
      </dgm:t>
    </dgm:pt>
    <dgm:pt modelId="{5FAF1D50-E7DD-40D1-831F-62EA122C0E0E}" type="pres">
      <dgm:prSet presAssocID="{44D8D8B6-0AE2-4D7D-9E3B-935BBA296776}" presName="root" presStyleCnt="0">
        <dgm:presLayoutVars>
          <dgm:dir/>
          <dgm:resizeHandles val="exact"/>
        </dgm:presLayoutVars>
      </dgm:prSet>
      <dgm:spPr/>
    </dgm:pt>
    <dgm:pt modelId="{50BE889A-CF2C-49F5-9384-41D09FFA228D}" type="pres">
      <dgm:prSet presAssocID="{44D8D8B6-0AE2-4D7D-9E3B-935BBA296776}" presName="container" presStyleCnt="0">
        <dgm:presLayoutVars>
          <dgm:dir/>
          <dgm:resizeHandles val="exact"/>
        </dgm:presLayoutVars>
      </dgm:prSet>
      <dgm:spPr/>
    </dgm:pt>
    <dgm:pt modelId="{DBCE5576-0BEA-4F7A-94BA-95292AF6261F}" type="pres">
      <dgm:prSet presAssocID="{EF653F6B-E06B-4449-B318-065B61D0EAD8}" presName="compNode" presStyleCnt="0"/>
      <dgm:spPr/>
    </dgm:pt>
    <dgm:pt modelId="{1EB07D4F-6F0F-4CA7-8E0D-29800801EC07}" type="pres">
      <dgm:prSet presAssocID="{EF653F6B-E06B-4449-B318-065B61D0EAD8}" presName="iconBgRect" presStyleLbl="bgShp" presStyleIdx="0" presStyleCnt="4"/>
      <dgm:spPr/>
    </dgm:pt>
    <dgm:pt modelId="{EF948875-61D4-4F64-8C69-AEDAEFF459C9}" type="pres">
      <dgm:prSet presAssocID="{EF653F6B-E06B-4449-B318-065B61D0EA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949E1FF7-F3ED-41FE-B39A-80FEC9611FCF}" type="pres">
      <dgm:prSet presAssocID="{EF653F6B-E06B-4449-B318-065B61D0EAD8}" presName="spaceRect" presStyleCnt="0"/>
      <dgm:spPr/>
    </dgm:pt>
    <dgm:pt modelId="{322834D4-C41B-4B08-9DA6-52E27B0006A3}" type="pres">
      <dgm:prSet presAssocID="{EF653F6B-E06B-4449-B318-065B61D0EAD8}" presName="textRect" presStyleLbl="revTx" presStyleIdx="0" presStyleCnt="4">
        <dgm:presLayoutVars>
          <dgm:chMax val="1"/>
          <dgm:chPref val="1"/>
        </dgm:presLayoutVars>
      </dgm:prSet>
      <dgm:spPr/>
    </dgm:pt>
    <dgm:pt modelId="{D8CFD636-927F-4F5C-838B-44D44C6853DA}" type="pres">
      <dgm:prSet presAssocID="{0D15343D-482D-45E3-9F1D-C378EF622875}" presName="sibTrans" presStyleLbl="sibTrans2D1" presStyleIdx="0" presStyleCnt="0"/>
      <dgm:spPr/>
    </dgm:pt>
    <dgm:pt modelId="{0FCD7A89-D28D-49B9-977A-BA461C117985}" type="pres">
      <dgm:prSet presAssocID="{10CDBA57-6E52-4112-BFAD-5B3E753ED6F7}" presName="compNode" presStyleCnt="0"/>
      <dgm:spPr/>
    </dgm:pt>
    <dgm:pt modelId="{6A324B3E-E47D-4626-82DE-28F900670808}" type="pres">
      <dgm:prSet presAssocID="{10CDBA57-6E52-4112-BFAD-5B3E753ED6F7}" presName="iconBgRect" presStyleLbl="bgShp" presStyleIdx="1" presStyleCnt="4"/>
      <dgm:spPr/>
    </dgm:pt>
    <dgm:pt modelId="{04507BAF-B3E7-4E0C-8B0F-67B0639DCAE6}" type="pres">
      <dgm:prSet presAssocID="{10CDBA57-6E52-4112-BFAD-5B3E753ED6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6A456A6-3C6B-4734-A726-D25A62224B64}" type="pres">
      <dgm:prSet presAssocID="{10CDBA57-6E52-4112-BFAD-5B3E753ED6F7}" presName="spaceRect" presStyleCnt="0"/>
      <dgm:spPr/>
    </dgm:pt>
    <dgm:pt modelId="{680FF398-7096-4FFE-9BD0-4D4B297900DA}" type="pres">
      <dgm:prSet presAssocID="{10CDBA57-6E52-4112-BFAD-5B3E753ED6F7}" presName="textRect" presStyleLbl="revTx" presStyleIdx="1" presStyleCnt="4">
        <dgm:presLayoutVars>
          <dgm:chMax val="1"/>
          <dgm:chPref val="1"/>
        </dgm:presLayoutVars>
      </dgm:prSet>
      <dgm:spPr/>
    </dgm:pt>
    <dgm:pt modelId="{78C5F95F-DCCF-4C29-A767-5EE9122CA4CE}" type="pres">
      <dgm:prSet presAssocID="{FED11EF7-C275-4DA5-8C6C-3A210CA2C621}" presName="sibTrans" presStyleLbl="sibTrans2D1" presStyleIdx="0" presStyleCnt="0"/>
      <dgm:spPr/>
    </dgm:pt>
    <dgm:pt modelId="{A07BEAD4-AA11-4188-ADAE-CB35976674BA}" type="pres">
      <dgm:prSet presAssocID="{F2CF67F3-5B3D-4880-85C6-4CD582283CBE}" presName="compNode" presStyleCnt="0"/>
      <dgm:spPr/>
    </dgm:pt>
    <dgm:pt modelId="{F2120B29-D710-415E-BF3B-7B79B3EEE257}" type="pres">
      <dgm:prSet presAssocID="{F2CF67F3-5B3D-4880-85C6-4CD582283CBE}" presName="iconBgRect" presStyleLbl="bgShp" presStyleIdx="2" presStyleCnt="4"/>
      <dgm:spPr/>
    </dgm:pt>
    <dgm:pt modelId="{400A7439-BF9F-4DDB-9C02-026EAB367DD2}" type="pres">
      <dgm:prSet presAssocID="{F2CF67F3-5B3D-4880-85C6-4CD582283C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A712BC22-4875-4108-9DEF-1836DB28E23C}" type="pres">
      <dgm:prSet presAssocID="{F2CF67F3-5B3D-4880-85C6-4CD582283CBE}" presName="spaceRect" presStyleCnt="0"/>
      <dgm:spPr/>
    </dgm:pt>
    <dgm:pt modelId="{B124EFD8-6184-4154-A863-18BBB45758A6}" type="pres">
      <dgm:prSet presAssocID="{F2CF67F3-5B3D-4880-85C6-4CD582283CBE}" presName="textRect" presStyleLbl="revTx" presStyleIdx="2" presStyleCnt="4">
        <dgm:presLayoutVars>
          <dgm:chMax val="1"/>
          <dgm:chPref val="1"/>
        </dgm:presLayoutVars>
      </dgm:prSet>
      <dgm:spPr/>
    </dgm:pt>
    <dgm:pt modelId="{3683EBA6-5F51-4E4E-84A3-FF7860EBB655}" type="pres">
      <dgm:prSet presAssocID="{7CA30C12-AD75-4A5B-8B72-04C0A884CBD2}" presName="sibTrans" presStyleLbl="sibTrans2D1" presStyleIdx="0" presStyleCnt="0"/>
      <dgm:spPr/>
    </dgm:pt>
    <dgm:pt modelId="{D89F63E4-C647-4CDC-9FDD-0799F1A22EF8}" type="pres">
      <dgm:prSet presAssocID="{C406ABB7-2B66-4928-AEE0-6B9ED2640E31}" presName="compNode" presStyleCnt="0"/>
      <dgm:spPr/>
    </dgm:pt>
    <dgm:pt modelId="{AB958C63-F751-4E6D-93F5-06BD6152B974}" type="pres">
      <dgm:prSet presAssocID="{C406ABB7-2B66-4928-AEE0-6B9ED2640E31}" presName="iconBgRect" presStyleLbl="bgShp" presStyleIdx="3" presStyleCnt="4"/>
      <dgm:spPr/>
    </dgm:pt>
    <dgm:pt modelId="{CC378882-774E-4286-9B30-405846FD117D}" type="pres">
      <dgm:prSet presAssocID="{C406ABB7-2B66-4928-AEE0-6B9ED2640E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1B326AA2-1E50-48E5-8C36-60913A3054AA}" type="pres">
      <dgm:prSet presAssocID="{C406ABB7-2B66-4928-AEE0-6B9ED2640E31}" presName="spaceRect" presStyleCnt="0"/>
      <dgm:spPr/>
    </dgm:pt>
    <dgm:pt modelId="{4D4D03AE-4246-4A11-B4BD-2DCA2E5D0FB9}" type="pres">
      <dgm:prSet presAssocID="{C406ABB7-2B66-4928-AEE0-6B9ED2640E31}" presName="textRect" presStyleLbl="revTx" presStyleIdx="3" presStyleCnt="4">
        <dgm:presLayoutVars>
          <dgm:chMax val="1"/>
          <dgm:chPref val="1"/>
        </dgm:presLayoutVars>
      </dgm:prSet>
      <dgm:spPr/>
    </dgm:pt>
  </dgm:ptLst>
  <dgm:cxnLst>
    <dgm:cxn modelId="{A4DEEF19-831E-476D-B9EC-B26AFC0F77D1}" type="presOf" srcId="{0D15343D-482D-45E3-9F1D-C378EF622875}" destId="{D8CFD636-927F-4F5C-838B-44D44C6853DA}" srcOrd="0" destOrd="0" presId="urn:microsoft.com/office/officeart/2018/2/layout/IconCircleList"/>
    <dgm:cxn modelId="{36A3DB1F-DAC7-4604-A3F7-DCA3B734E1B5}" type="presOf" srcId="{EF653F6B-E06B-4449-B318-065B61D0EAD8}" destId="{322834D4-C41B-4B08-9DA6-52E27B0006A3}" srcOrd="0" destOrd="0" presId="urn:microsoft.com/office/officeart/2018/2/layout/IconCircleList"/>
    <dgm:cxn modelId="{B686F828-24B2-44A8-AD4C-4741A963A959}" type="presOf" srcId="{10CDBA57-6E52-4112-BFAD-5B3E753ED6F7}" destId="{680FF398-7096-4FFE-9BD0-4D4B297900DA}" srcOrd="0" destOrd="0" presId="urn:microsoft.com/office/officeart/2018/2/layout/IconCircleList"/>
    <dgm:cxn modelId="{E7090C40-A979-4538-8E08-44E22EFAFB9D}" type="presOf" srcId="{C406ABB7-2B66-4928-AEE0-6B9ED2640E31}" destId="{4D4D03AE-4246-4A11-B4BD-2DCA2E5D0FB9}" srcOrd="0" destOrd="0" presId="urn:microsoft.com/office/officeart/2018/2/layout/IconCircleList"/>
    <dgm:cxn modelId="{58474A43-C2B7-42CE-AFAA-ADABA5DB968E}" srcId="{44D8D8B6-0AE2-4D7D-9E3B-935BBA296776}" destId="{EF653F6B-E06B-4449-B318-065B61D0EAD8}" srcOrd="0" destOrd="0" parTransId="{FD3FFF83-62F2-434D-9CD4-0987BB91D131}" sibTransId="{0D15343D-482D-45E3-9F1D-C378EF622875}"/>
    <dgm:cxn modelId="{74E07C46-057F-4481-9BC2-B97B9522988E}" type="presOf" srcId="{7CA30C12-AD75-4A5B-8B72-04C0A884CBD2}" destId="{3683EBA6-5F51-4E4E-84A3-FF7860EBB655}" srcOrd="0" destOrd="0" presId="urn:microsoft.com/office/officeart/2018/2/layout/IconCircleList"/>
    <dgm:cxn modelId="{E3118B58-A589-44D4-B7D6-652E115B74D0}" srcId="{44D8D8B6-0AE2-4D7D-9E3B-935BBA296776}" destId="{C406ABB7-2B66-4928-AEE0-6B9ED2640E31}" srcOrd="3" destOrd="0" parTransId="{6D8B9CAD-D1C1-4658-B2A8-3E01C1982B82}" sibTransId="{E15633D8-CAD4-4735-868B-0B9DC57B9844}"/>
    <dgm:cxn modelId="{1FA52382-739E-492C-9000-87F064FCA156}" type="presOf" srcId="{F2CF67F3-5B3D-4880-85C6-4CD582283CBE}" destId="{B124EFD8-6184-4154-A863-18BBB45758A6}" srcOrd="0" destOrd="0" presId="urn:microsoft.com/office/officeart/2018/2/layout/IconCircleList"/>
    <dgm:cxn modelId="{B3901386-9063-4E59-A60E-AA43DA13A8AF}" srcId="{44D8D8B6-0AE2-4D7D-9E3B-935BBA296776}" destId="{10CDBA57-6E52-4112-BFAD-5B3E753ED6F7}" srcOrd="1" destOrd="0" parTransId="{31905EC0-EFC2-4E83-BDBB-AB637DA8D205}" sibTransId="{FED11EF7-C275-4DA5-8C6C-3A210CA2C621}"/>
    <dgm:cxn modelId="{C11B7EDE-9BFE-4078-8355-58E79E563EB4}" type="presOf" srcId="{44D8D8B6-0AE2-4D7D-9E3B-935BBA296776}" destId="{5FAF1D50-E7DD-40D1-831F-62EA122C0E0E}" srcOrd="0" destOrd="0" presId="urn:microsoft.com/office/officeart/2018/2/layout/IconCircleList"/>
    <dgm:cxn modelId="{2B1ECAE7-6F96-43E4-A01E-FC7FE5801729}" srcId="{44D8D8B6-0AE2-4D7D-9E3B-935BBA296776}" destId="{F2CF67F3-5B3D-4880-85C6-4CD582283CBE}" srcOrd="2" destOrd="0" parTransId="{7835CB39-5BCA-44D3-9CE9-29DD5A2CC32C}" sibTransId="{7CA30C12-AD75-4A5B-8B72-04C0A884CBD2}"/>
    <dgm:cxn modelId="{34771DF4-7DA9-42BE-A1A2-012E728E961E}" type="presOf" srcId="{FED11EF7-C275-4DA5-8C6C-3A210CA2C621}" destId="{78C5F95F-DCCF-4C29-A767-5EE9122CA4CE}" srcOrd="0" destOrd="0" presId="urn:microsoft.com/office/officeart/2018/2/layout/IconCircleList"/>
    <dgm:cxn modelId="{115679E7-D00F-4764-9933-249610AFEADD}" type="presParOf" srcId="{5FAF1D50-E7DD-40D1-831F-62EA122C0E0E}" destId="{50BE889A-CF2C-49F5-9384-41D09FFA228D}" srcOrd="0" destOrd="0" presId="urn:microsoft.com/office/officeart/2018/2/layout/IconCircleList"/>
    <dgm:cxn modelId="{9EF1D3C9-A7F9-4EF4-A054-704E15ECFD7D}" type="presParOf" srcId="{50BE889A-CF2C-49F5-9384-41D09FFA228D}" destId="{DBCE5576-0BEA-4F7A-94BA-95292AF6261F}" srcOrd="0" destOrd="0" presId="urn:microsoft.com/office/officeart/2018/2/layout/IconCircleList"/>
    <dgm:cxn modelId="{DC226A20-6689-473C-A1A9-283D09E9C2B6}" type="presParOf" srcId="{DBCE5576-0BEA-4F7A-94BA-95292AF6261F}" destId="{1EB07D4F-6F0F-4CA7-8E0D-29800801EC07}" srcOrd="0" destOrd="0" presId="urn:microsoft.com/office/officeart/2018/2/layout/IconCircleList"/>
    <dgm:cxn modelId="{A966A0A6-FD81-4C27-AF5F-1D55972E953C}" type="presParOf" srcId="{DBCE5576-0BEA-4F7A-94BA-95292AF6261F}" destId="{EF948875-61D4-4F64-8C69-AEDAEFF459C9}" srcOrd="1" destOrd="0" presId="urn:microsoft.com/office/officeart/2018/2/layout/IconCircleList"/>
    <dgm:cxn modelId="{0DEAEF29-DDE7-4948-B09D-B06C8944C60A}" type="presParOf" srcId="{DBCE5576-0BEA-4F7A-94BA-95292AF6261F}" destId="{949E1FF7-F3ED-41FE-B39A-80FEC9611FCF}" srcOrd="2" destOrd="0" presId="urn:microsoft.com/office/officeart/2018/2/layout/IconCircleList"/>
    <dgm:cxn modelId="{BBBCD5D4-6422-42A1-B0B0-AB38039DEC43}" type="presParOf" srcId="{DBCE5576-0BEA-4F7A-94BA-95292AF6261F}" destId="{322834D4-C41B-4B08-9DA6-52E27B0006A3}" srcOrd="3" destOrd="0" presId="urn:microsoft.com/office/officeart/2018/2/layout/IconCircleList"/>
    <dgm:cxn modelId="{479C7B47-1430-40C6-8D43-845C8AFBEEED}" type="presParOf" srcId="{50BE889A-CF2C-49F5-9384-41D09FFA228D}" destId="{D8CFD636-927F-4F5C-838B-44D44C6853DA}" srcOrd="1" destOrd="0" presId="urn:microsoft.com/office/officeart/2018/2/layout/IconCircleList"/>
    <dgm:cxn modelId="{786E4C2A-3657-46D9-BE28-1EA3033DD7FF}" type="presParOf" srcId="{50BE889A-CF2C-49F5-9384-41D09FFA228D}" destId="{0FCD7A89-D28D-49B9-977A-BA461C117985}" srcOrd="2" destOrd="0" presId="urn:microsoft.com/office/officeart/2018/2/layout/IconCircleList"/>
    <dgm:cxn modelId="{D5019652-F39E-4716-B5F2-6647D1F66224}" type="presParOf" srcId="{0FCD7A89-D28D-49B9-977A-BA461C117985}" destId="{6A324B3E-E47D-4626-82DE-28F900670808}" srcOrd="0" destOrd="0" presId="urn:microsoft.com/office/officeart/2018/2/layout/IconCircleList"/>
    <dgm:cxn modelId="{1A315346-7934-406D-B41F-BB51623B3BA8}" type="presParOf" srcId="{0FCD7A89-D28D-49B9-977A-BA461C117985}" destId="{04507BAF-B3E7-4E0C-8B0F-67B0639DCAE6}" srcOrd="1" destOrd="0" presId="urn:microsoft.com/office/officeart/2018/2/layout/IconCircleList"/>
    <dgm:cxn modelId="{950BC535-EDB7-404B-B8DB-15D78CBCF1CA}" type="presParOf" srcId="{0FCD7A89-D28D-49B9-977A-BA461C117985}" destId="{66A456A6-3C6B-4734-A726-D25A62224B64}" srcOrd="2" destOrd="0" presId="urn:microsoft.com/office/officeart/2018/2/layout/IconCircleList"/>
    <dgm:cxn modelId="{1CEA54D4-A1E2-4F30-B348-C0DA6F999A8D}" type="presParOf" srcId="{0FCD7A89-D28D-49B9-977A-BA461C117985}" destId="{680FF398-7096-4FFE-9BD0-4D4B297900DA}" srcOrd="3" destOrd="0" presId="urn:microsoft.com/office/officeart/2018/2/layout/IconCircleList"/>
    <dgm:cxn modelId="{D81DCFC3-15B5-45C2-B2C3-9091D473A1D6}" type="presParOf" srcId="{50BE889A-CF2C-49F5-9384-41D09FFA228D}" destId="{78C5F95F-DCCF-4C29-A767-5EE9122CA4CE}" srcOrd="3" destOrd="0" presId="urn:microsoft.com/office/officeart/2018/2/layout/IconCircleList"/>
    <dgm:cxn modelId="{E95DD1C4-FBE4-41BC-B0F6-BE613537B66C}" type="presParOf" srcId="{50BE889A-CF2C-49F5-9384-41D09FFA228D}" destId="{A07BEAD4-AA11-4188-ADAE-CB35976674BA}" srcOrd="4" destOrd="0" presId="urn:microsoft.com/office/officeart/2018/2/layout/IconCircleList"/>
    <dgm:cxn modelId="{AAE5ECC5-4A10-4DCE-B4C7-0FB9F0A2B1F8}" type="presParOf" srcId="{A07BEAD4-AA11-4188-ADAE-CB35976674BA}" destId="{F2120B29-D710-415E-BF3B-7B79B3EEE257}" srcOrd="0" destOrd="0" presId="urn:microsoft.com/office/officeart/2018/2/layout/IconCircleList"/>
    <dgm:cxn modelId="{0AF0E6EC-D74A-46BC-BAB5-24445886328C}" type="presParOf" srcId="{A07BEAD4-AA11-4188-ADAE-CB35976674BA}" destId="{400A7439-BF9F-4DDB-9C02-026EAB367DD2}" srcOrd="1" destOrd="0" presId="urn:microsoft.com/office/officeart/2018/2/layout/IconCircleList"/>
    <dgm:cxn modelId="{19224D0B-042E-40F2-8762-4CAF2B7F5AA3}" type="presParOf" srcId="{A07BEAD4-AA11-4188-ADAE-CB35976674BA}" destId="{A712BC22-4875-4108-9DEF-1836DB28E23C}" srcOrd="2" destOrd="0" presId="urn:microsoft.com/office/officeart/2018/2/layout/IconCircleList"/>
    <dgm:cxn modelId="{9E5EEA6C-0592-4CB6-AE66-5CDA6AFC884F}" type="presParOf" srcId="{A07BEAD4-AA11-4188-ADAE-CB35976674BA}" destId="{B124EFD8-6184-4154-A863-18BBB45758A6}" srcOrd="3" destOrd="0" presId="urn:microsoft.com/office/officeart/2018/2/layout/IconCircleList"/>
    <dgm:cxn modelId="{342A79C6-FBF1-4AF4-AB14-6A5960674E76}" type="presParOf" srcId="{50BE889A-CF2C-49F5-9384-41D09FFA228D}" destId="{3683EBA6-5F51-4E4E-84A3-FF7860EBB655}" srcOrd="5" destOrd="0" presId="urn:microsoft.com/office/officeart/2018/2/layout/IconCircleList"/>
    <dgm:cxn modelId="{9EB96225-2999-47E9-BE9F-EED6916A9914}" type="presParOf" srcId="{50BE889A-CF2C-49F5-9384-41D09FFA228D}" destId="{D89F63E4-C647-4CDC-9FDD-0799F1A22EF8}" srcOrd="6" destOrd="0" presId="urn:microsoft.com/office/officeart/2018/2/layout/IconCircleList"/>
    <dgm:cxn modelId="{306916EB-E99E-4191-AAAF-0B11571A642C}" type="presParOf" srcId="{D89F63E4-C647-4CDC-9FDD-0799F1A22EF8}" destId="{AB958C63-F751-4E6D-93F5-06BD6152B974}" srcOrd="0" destOrd="0" presId="urn:microsoft.com/office/officeart/2018/2/layout/IconCircleList"/>
    <dgm:cxn modelId="{07385826-EC71-431A-BC30-BC74F1A32DDC}" type="presParOf" srcId="{D89F63E4-C647-4CDC-9FDD-0799F1A22EF8}" destId="{CC378882-774E-4286-9B30-405846FD117D}" srcOrd="1" destOrd="0" presId="urn:microsoft.com/office/officeart/2018/2/layout/IconCircleList"/>
    <dgm:cxn modelId="{25A52426-BD23-4FB9-894C-C601C98A091F}" type="presParOf" srcId="{D89F63E4-C647-4CDC-9FDD-0799F1A22EF8}" destId="{1B326AA2-1E50-48E5-8C36-60913A3054AA}" srcOrd="2" destOrd="0" presId="urn:microsoft.com/office/officeart/2018/2/layout/IconCircleList"/>
    <dgm:cxn modelId="{382E2AA3-266C-4B2B-9712-A105AA69D2DA}" type="presParOf" srcId="{D89F63E4-C647-4CDC-9FDD-0799F1A22EF8}" destId="{4D4D03AE-4246-4A11-B4BD-2DCA2E5D0FB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DDD9E-4F36-49A8-8BA7-71AD3DD9BD25}">
      <dsp:nvSpPr>
        <dsp:cNvPr id="0" name=""/>
        <dsp:cNvSpPr/>
      </dsp:nvSpPr>
      <dsp:spPr>
        <a:xfrm>
          <a:off x="1122963" y="1230710"/>
          <a:ext cx="932048" cy="932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B9892C-16B2-4B06-AEB7-2E202AB7C1BF}">
      <dsp:nvSpPr>
        <dsp:cNvPr id="0" name=""/>
        <dsp:cNvSpPr/>
      </dsp:nvSpPr>
      <dsp:spPr>
        <a:xfrm>
          <a:off x="553377" y="2454428"/>
          <a:ext cx="20712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b="1" kern="1200"/>
            <a:t>Why monitoring</a:t>
          </a:r>
          <a:endParaRPr lang="en-US" sz="1900" kern="1200"/>
        </a:p>
      </dsp:txBody>
      <dsp:txXfrm>
        <a:off x="553377" y="2454428"/>
        <a:ext cx="2071219" cy="720000"/>
      </dsp:txXfrm>
    </dsp:sp>
    <dsp:sp modelId="{BFB15809-1DF1-4B28-804B-366E8BD872EB}">
      <dsp:nvSpPr>
        <dsp:cNvPr id="0" name=""/>
        <dsp:cNvSpPr/>
      </dsp:nvSpPr>
      <dsp:spPr>
        <a:xfrm>
          <a:off x="3556646" y="1230710"/>
          <a:ext cx="932048" cy="932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413D65-B6AC-4703-904A-6E2EAB9F85FD}">
      <dsp:nvSpPr>
        <dsp:cNvPr id="0" name=""/>
        <dsp:cNvSpPr/>
      </dsp:nvSpPr>
      <dsp:spPr>
        <a:xfrm>
          <a:off x="2987060" y="2454428"/>
          <a:ext cx="20712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b="1" kern="1200"/>
            <a:t>What is monitoring</a:t>
          </a:r>
          <a:endParaRPr lang="en-US" sz="1900" kern="1200"/>
        </a:p>
      </dsp:txBody>
      <dsp:txXfrm>
        <a:off x="2987060" y="2454428"/>
        <a:ext cx="2071219" cy="720000"/>
      </dsp:txXfrm>
    </dsp:sp>
    <dsp:sp modelId="{3ECE3688-F320-4DD1-847B-EDE487CB2BC9}">
      <dsp:nvSpPr>
        <dsp:cNvPr id="0" name=""/>
        <dsp:cNvSpPr/>
      </dsp:nvSpPr>
      <dsp:spPr>
        <a:xfrm>
          <a:off x="5990329" y="1230710"/>
          <a:ext cx="932048" cy="932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6BADB1-0865-4D93-968C-6890DA274BE5}">
      <dsp:nvSpPr>
        <dsp:cNvPr id="0" name=""/>
        <dsp:cNvSpPr/>
      </dsp:nvSpPr>
      <dsp:spPr>
        <a:xfrm>
          <a:off x="5420743" y="2454428"/>
          <a:ext cx="20712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b="1" kern="1200"/>
            <a:t>What do we use it for</a:t>
          </a:r>
          <a:endParaRPr lang="en-US" sz="1900" kern="1200"/>
        </a:p>
      </dsp:txBody>
      <dsp:txXfrm>
        <a:off x="5420743" y="2454428"/>
        <a:ext cx="2071219" cy="720000"/>
      </dsp:txXfrm>
    </dsp:sp>
    <dsp:sp modelId="{2CF03B85-5847-446D-9916-00AF998438C9}">
      <dsp:nvSpPr>
        <dsp:cNvPr id="0" name=""/>
        <dsp:cNvSpPr/>
      </dsp:nvSpPr>
      <dsp:spPr>
        <a:xfrm>
          <a:off x="8424011" y="1230710"/>
          <a:ext cx="932048" cy="932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E05C9E-D7BE-40E3-95F9-E229B4C340C1}">
      <dsp:nvSpPr>
        <dsp:cNvPr id="0" name=""/>
        <dsp:cNvSpPr/>
      </dsp:nvSpPr>
      <dsp:spPr>
        <a:xfrm>
          <a:off x="7854426" y="2454428"/>
          <a:ext cx="20712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b="1" kern="1200"/>
            <a:t>Different tooling for different purposes</a:t>
          </a:r>
          <a:endParaRPr lang="en-US" sz="1900" kern="1200"/>
        </a:p>
      </dsp:txBody>
      <dsp:txXfrm>
        <a:off x="7854426" y="2454428"/>
        <a:ext cx="207121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114E1-058B-480E-8186-348274AB51AA}">
      <dsp:nvSpPr>
        <dsp:cNvPr id="0" name=""/>
        <dsp:cNvSpPr/>
      </dsp:nvSpPr>
      <dsp:spPr>
        <a:xfrm>
          <a:off x="625473" y="515751"/>
          <a:ext cx="656542" cy="656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88F013-E490-4CD8-8938-80493831F6BF}">
      <dsp:nvSpPr>
        <dsp:cNvPr id="0" name=""/>
        <dsp:cNvSpPr/>
      </dsp:nvSpPr>
      <dsp:spPr>
        <a:xfrm>
          <a:off x="224253" y="1436602"/>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Measure network</a:t>
          </a:r>
          <a:endParaRPr lang="en-US" sz="1800" kern="1200"/>
        </a:p>
      </dsp:txBody>
      <dsp:txXfrm>
        <a:off x="224253" y="1436602"/>
        <a:ext cx="1458984" cy="583593"/>
      </dsp:txXfrm>
    </dsp:sp>
    <dsp:sp modelId="{6F4A8769-2C19-4E7D-BE8E-625AF10202A3}">
      <dsp:nvSpPr>
        <dsp:cNvPr id="0" name=""/>
        <dsp:cNvSpPr/>
      </dsp:nvSpPr>
      <dsp:spPr>
        <a:xfrm>
          <a:off x="2339780" y="515751"/>
          <a:ext cx="656542" cy="6565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C05051-9696-4CE5-AE29-1D09E6E2E264}">
      <dsp:nvSpPr>
        <dsp:cNvPr id="0" name=""/>
        <dsp:cNvSpPr/>
      </dsp:nvSpPr>
      <dsp:spPr>
        <a:xfrm>
          <a:off x="1938559" y="1436602"/>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Response times</a:t>
          </a:r>
          <a:endParaRPr lang="en-US" sz="1800" kern="1200"/>
        </a:p>
      </dsp:txBody>
      <dsp:txXfrm>
        <a:off x="1938559" y="1436602"/>
        <a:ext cx="1458984" cy="583593"/>
      </dsp:txXfrm>
    </dsp:sp>
    <dsp:sp modelId="{C4800426-7BE3-4674-AEE9-2F259AC1F264}">
      <dsp:nvSpPr>
        <dsp:cNvPr id="0" name=""/>
        <dsp:cNvSpPr/>
      </dsp:nvSpPr>
      <dsp:spPr>
        <a:xfrm>
          <a:off x="4054087" y="515751"/>
          <a:ext cx="656542" cy="6565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18CA6B-DA4D-485C-AD81-D0F42E41E84B}">
      <dsp:nvSpPr>
        <dsp:cNvPr id="0" name=""/>
        <dsp:cNvSpPr/>
      </dsp:nvSpPr>
      <dsp:spPr>
        <a:xfrm>
          <a:off x="3652866" y="1436602"/>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latin typeface="ING Me"/>
            </a:rPr>
            <a:t>Logs </a:t>
          </a:r>
          <a:endParaRPr lang="en-US" sz="1800" kern="1200">
            <a:latin typeface="ING Me"/>
          </a:endParaRPr>
        </a:p>
      </dsp:txBody>
      <dsp:txXfrm>
        <a:off x="3652866" y="1436602"/>
        <a:ext cx="1458984" cy="583593"/>
      </dsp:txXfrm>
    </dsp:sp>
    <dsp:sp modelId="{6DC20078-857E-4D9D-84F3-CB274A588BC2}">
      <dsp:nvSpPr>
        <dsp:cNvPr id="0" name=""/>
        <dsp:cNvSpPr/>
      </dsp:nvSpPr>
      <dsp:spPr>
        <a:xfrm>
          <a:off x="5768393" y="515751"/>
          <a:ext cx="656542" cy="6565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7542A-20A4-4904-9039-D8C1FA480A55}">
      <dsp:nvSpPr>
        <dsp:cNvPr id="0" name=""/>
        <dsp:cNvSpPr/>
      </dsp:nvSpPr>
      <dsp:spPr>
        <a:xfrm>
          <a:off x="5367173" y="1436602"/>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Status codes </a:t>
          </a:r>
          <a:endParaRPr lang="en-US" sz="1800" kern="1200"/>
        </a:p>
      </dsp:txBody>
      <dsp:txXfrm>
        <a:off x="5367173" y="1436602"/>
        <a:ext cx="1458984" cy="583593"/>
      </dsp:txXfrm>
    </dsp:sp>
    <dsp:sp modelId="{C7F75BC8-0C15-45DA-AC1E-8C3332B5C380}">
      <dsp:nvSpPr>
        <dsp:cNvPr id="0" name=""/>
        <dsp:cNvSpPr/>
      </dsp:nvSpPr>
      <dsp:spPr>
        <a:xfrm>
          <a:off x="7482700" y="515751"/>
          <a:ext cx="656542" cy="6565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6072C4-C671-4B6D-A199-32969F1F9D76}">
      <dsp:nvSpPr>
        <dsp:cNvPr id="0" name=""/>
        <dsp:cNvSpPr/>
      </dsp:nvSpPr>
      <dsp:spPr>
        <a:xfrm>
          <a:off x="7081479" y="1436602"/>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Failures</a:t>
          </a:r>
          <a:r>
            <a:rPr lang="en-US" sz="1800" b="1" kern="1200">
              <a:latin typeface="ING Me"/>
            </a:rPr>
            <a:t> </a:t>
          </a:r>
          <a:endParaRPr lang="en-US" sz="1800" kern="1200"/>
        </a:p>
      </dsp:txBody>
      <dsp:txXfrm>
        <a:off x="7081479" y="1436602"/>
        <a:ext cx="1458984" cy="583593"/>
      </dsp:txXfrm>
    </dsp:sp>
    <dsp:sp modelId="{68C685AA-08AA-4EEA-A3BD-05BCF92C65B8}">
      <dsp:nvSpPr>
        <dsp:cNvPr id="0" name=""/>
        <dsp:cNvSpPr/>
      </dsp:nvSpPr>
      <dsp:spPr>
        <a:xfrm>
          <a:off x="9197007" y="515751"/>
          <a:ext cx="656542" cy="6565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F5C6E-5B57-43F5-928B-5C851F961670}">
      <dsp:nvSpPr>
        <dsp:cNvPr id="0" name=""/>
        <dsp:cNvSpPr/>
      </dsp:nvSpPr>
      <dsp:spPr>
        <a:xfrm>
          <a:off x="8795786" y="1436602"/>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Events</a:t>
          </a:r>
          <a:r>
            <a:rPr lang="en-US" sz="1800" b="1" kern="1200">
              <a:latin typeface="ING Me"/>
            </a:rPr>
            <a:t> </a:t>
          </a:r>
          <a:endParaRPr lang="en-US" sz="1800" kern="1200"/>
        </a:p>
      </dsp:txBody>
      <dsp:txXfrm>
        <a:off x="8795786" y="1436602"/>
        <a:ext cx="1458984" cy="583593"/>
      </dsp:txXfrm>
    </dsp:sp>
    <dsp:sp modelId="{FA85FB87-5794-4C5C-A48E-3CC3B93C0FC9}">
      <dsp:nvSpPr>
        <dsp:cNvPr id="0" name=""/>
        <dsp:cNvSpPr/>
      </dsp:nvSpPr>
      <dsp:spPr>
        <a:xfrm>
          <a:off x="4911240" y="2384942"/>
          <a:ext cx="656542" cy="65654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F09EE5-F601-4DCF-87E3-39C949FC81B8}">
      <dsp:nvSpPr>
        <dsp:cNvPr id="0" name=""/>
        <dsp:cNvSpPr/>
      </dsp:nvSpPr>
      <dsp:spPr>
        <a:xfrm>
          <a:off x="4510019" y="3305793"/>
          <a:ext cx="1458984" cy="58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Taking action</a:t>
          </a:r>
        </a:p>
      </dsp:txBody>
      <dsp:txXfrm>
        <a:off x="4510019" y="3305793"/>
        <a:ext cx="1458984" cy="583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73E0A-7782-4EB9-944F-5AC9A7C0BB4B}">
      <dsp:nvSpPr>
        <dsp:cNvPr id="0" name=""/>
        <dsp:cNvSpPr/>
      </dsp:nvSpPr>
      <dsp:spPr>
        <a:xfrm>
          <a:off x="0" y="1592"/>
          <a:ext cx="10479024" cy="678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72BC3-FAC2-4BE7-839B-B1AC1DC5AA46}">
      <dsp:nvSpPr>
        <dsp:cNvPr id="0" name=""/>
        <dsp:cNvSpPr/>
      </dsp:nvSpPr>
      <dsp:spPr>
        <a:xfrm>
          <a:off x="205249" y="154257"/>
          <a:ext cx="373181" cy="373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B2AC3C-C5C3-47DB-A42D-7A1EA2462C11}">
      <dsp:nvSpPr>
        <dsp:cNvPr id="0" name=""/>
        <dsp:cNvSpPr/>
      </dsp:nvSpPr>
      <dsp:spPr>
        <a:xfrm>
          <a:off x="783680" y="1592"/>
          <a:ext cx="9695343" cy="6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09" tIns="71809" rIns="71809" bIns="71809" numCol="1" spcCol="1270" anchor="ctr" anchorCtr="0">
          <a:noAutofit/>
        </a:bodyPr>
        <a:lstStyle/>
        <a:p>
          <a:pPr marL="0" lvl="0" indent="0" algn="l" defTabSz="844550">
            <a:lnSpc>
              <a:spcPct val="100000"/>
            </a:lnSpc>
            <a:spcBef>
              <a:spcPct val="0"/>
            </a:spcBef>
            <a:spcAft>
              <a:spcPct val="35000"/>
            </a:spcAft>
            <a:buNone/>
          </a:pPr>
          <a:r>
            <a:rPr lang="en-US" sz="1900" b="1" kern="1200"/>
            <a:t>We have to know how the system </a:t>
          </a:r>
          <a:r>
            <a:rPr lang="en-US" sz="1900" b="1" kern="1200">
              <a:latin typeface="ING Me"/>
            </a:rPr>
            <a:t>behaves</a:t>
          </a:r>
          <a:endParaRPr lang="en-US" sz="1900" b="1" kern="1200"/>
        </a:p>
      </dsp:txBody>
      <dsp:txXfrm>
        <a:off x="783680" y="1592"/>
        <a:ext cx="9695343" cy="678511"/>
      </dsp:txXfrm>
    </dsp:sp>
    <dsp:sp modelId="{E0E44B04-1F1C-479E-836E-DF229C82FD3C}">
      <dsp:nvSpPr>
        <dsp:cNvPr id="0" name=""/>
        <dsp:cNvSpPr/>
      </dsp:nvSpPr>
      <dsp:spPr>
        <a:xfrm>
          <a:off x="0" y="849731"/>
          <a:ext cx="10479024" cy="678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79ED70-46D5-4E92-87C1-1A229B9097C9}">
      <dsp:nvSpPr>
        <dsp:cNvPr id="0" name=""/>
        <dsp:cNvSpPr/>
      </dsp:nvSpPr>
      <dsp:spPr>
        <a:xfrm>
          <a:off x="205249" y="1002396"/>
          <a:ext cx="373181" cy="373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E641D2-3CC9-4859-A38A-EC598ACA26AB}">
      <dsp:nvSpPr>
        <dsp:cNvPr id="0" name=""/>
        <dsp:cNvSpPr/>
      </dsp:nvSpPr>
      <dsp:spPr>
        <a:xfrm>
          <a:off x="783680" y="849731"/>
          <a:ext cx="9695343" cy="6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09" tIns="71809" rIns="71809" bIns="71809" numCol="1" spcCol="1270" anchor="ctr" anchorCtr="0">
          <a:noAutofit/>
        </a:bodyPr>
        <a:lstStyle/>
        <a:p>
          <a:pPr marL="0" lvl="0" indent="0" algn="l" defTabSz="844550">
            <a:lnSpc>
              <a:spcPct val="100000"/>
            </a:lnSpc>
            <a:spcBef>
              <a:spcPct val="0"/>
            </a:spcBef>
            <a:spcAft>
              <a:spcPct val="35000"/>
            </a:spcAft>
            <a:buNone/>
          </a:pPr>
          <a:r>
            <a:rPr lang="en-US" sz="1900" b="1" kern="1200"/>
            <a:t>Do I need to improve my system?</a:t>
          </a:r>
          <a:endParaRPr lang="en-US" sz="1900" kern="1200"/>
        </a:p>
      </dsp:txBody>
      <dsp:txXfrm>
        <a:off x="783680" y="849731"/>
        <a:ext cx="9695343" cy="678511"/>
      </dsp:txXfrm>
    </dsp:sp>
    <dsp:sp modelId="{5323139B-8F53-4A0B-9430-869C62F4C3A4}">
      <dsp:nvSpPr>
        <dsp:cNvPr id="0" name=""/>
        <dsp:cNvSpPr/>
      </dsp:nvSpPr>
      <dsp:spPr>
        <a:xfrm>
          <a:off x="0" y="1697870"/>
          <a:ext cx="10479024" cy="678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6997B-7BBC-4045-94CA-8B9A1D027DCF}">
      <dsp:nvSpPr>
        <dsp:cNvPr id="0" name=""/>
        <dsp:cNvSpPr/>
      </dsp:nvSpPr>
      <dsp:spPr>
        <a:xfrm>
          <a:off x="205249" y="1850535"/>
          <a:ext cx="373181" cy="3731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D2A2D-08B8-463D-B3B3-5F64C67903E8}">
      <dsp:nvSpPr>
        <dsp:cNvPr id="0" name=""/>
        <dsp:cNvSpPr/>
      </dsp:nvSpPr>
      <dsp:spPr>
        <a:xfrm>
          <a:off x="783680" y="1697870"/>
          <a:ext cx="9695343" cy="6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09" tIns="71809" rIns="71809" bIns="71809" numCol="1" spcCol="1270" anchor="ctr" anchorCtr="0">
          <a:noAutofit/>
        </a:bodyPr>
        <a:lstStyle/>
        <a:p>
          <a:pPr marL="0" lvl="0" indent="0" algn="l" defTabSz="844550">
            <a:lnSpc>
              <a:spcPct val="100000"/>
            </a:lnSpc>
            <a:spcBef>
              <a:spcPct val="0"/>
            </a:spcBef>
            <a:spcAft>
              <a:spcPct val="35000"/>
            </a:spcAft>
            <a:buNone/>
          </a:pPr>
          <a:r>
            <a:rPr lang="en-US" sz="1900" b="1" kern="1200"/>
            <a:t>What is the effect of my improvement?</a:t>
          </a:r>
          <a:endParaRPr lang="en-US" sz="1900" kern="1200"/>
        </a:p>
      </dsp:txBody>
      <dsp:txXfrm>
        <a:off x="783680" y="1697870"/>
        <a:ext cx="9695343" cy="678511"/>
      </dsp:txXfrm>
    </dsp:sp>
    <dsp:sp modelId="{6E9B6BFC-B775-451C-87BD-C6CDE199F617}">
      <dsp:nvSpPr>
        <dsp:cNvPr id="0" name=""/>
        <dsp:cNvSpPr/>
      </dsp:nvSpPr>
      <dsp:spPr>
        <a:xfrm>
          <a:off x="0" y="2546009"/>
          <a:ext cx="10479024" cy="678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BD3857-C21D-4680-B569-FA1E7C62A430}">
      <dsp:nvSpPr>
        <dsp:cNvPr id="0" name=""/>
        <dsp:cNvSpPr/>
      </dsp:nvSpPr>
      <dsp:spPr>
        <a:xfrm>
          <a:off x="205249" y="2698674"/>
          <a:ext cx="373181" cy="3731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1575C-7FAE-4651-BA92-22CE3E476E18}">
      <dsp:nvSpPr>
        <dsp:cNvPr id="0" name=""/>
        <dsp:cNvSpPr/>
      </dsp:nvSpPr>
      <dsp:spPr>
        <a:xfrm>
          <a:off x="783680" y="2546009"/>
          <a:ext cx="9695343" cy="6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09" tIns="71809" rIns="71809" bIns="71809" numCol="1" spcCol="1270" anchor="ctr" anchorCtr="0">
          <a:noAutofit/>
        </a:bodyPr>
        <a:lstStyle/>
        <a:p>
          <a:pPr marL="0" lvl="0" indent="0" algn="l" defTabSz="844550">
            <a:lnSpc>
              <a:spcPct val="100000"/>
            </a:lnSpc>
            <a:spcBef>
              <a:spcPct val="0"/>
            </a:spcBef>
            <a:spcAft>
              <a:spcPct val="35000"/>
            </a:spcAft>
            <a:buNone/>
          </a:pPr>
          <a:r>
            <a:rPr lang="en-US" sz="1900" b="1" kern="1200"/>
            <a:t>Alerting: System is broken!</a:t>
          </a:r>
          <a:endParaRPr lang="en-US" sz="1900" kern="1200"/>
        </a:p>
      </dsp:txBody>
      <dsp:txXfrm>
        <a:off x="783680" y="2546009"/>
        <a:ext cx="9695343" cy="678511"/>
      </dsp:txXfrm>
    </dsp:sp>
    <dsp:sp modelId="{28EDD8B2-5C00-49DA-9979-7A70BB054612}">
      <dsp:nvSpPr>
        <dsp:cNvPr id="0" name=""/>
        <dsp:cNvSpPr/>
      </dsp:nvSpPr>
      <dsp:spPr>
        <a:xfrm>
          <a:off x="0" y="3394148"/>
          <a:ext cx="10479024" cy="678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0EC6A9-35E3-4315-8017-0CC730920389}">
      <dsp:nvSpPr>
        <dsp:cNvPr id="0" name=""/>
        <dsp:cNvSpPr/>
      </dsp:nvSpPr>
      <dsp:spPr>
        <a:xfrm>
          <a:off x="205249" y="3546813"/>
          <a:ext cx="373181" cy="37318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606F8A-B3C5-4A61-B75D-A953B1B74C43}">
      <dsp:nvSpPr>
        <dsp:cNvPr id="0" name=""/>
        <dsp:cNvSpPr/>
      </dsp:nvSpPr>
      <dsp:spPr>
        <a:xfrm>
          <a:off x="783680" y="3394148"/>
          <a:ext cx="9695343" cy="6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09" tIns="71809" rIns="71809" bIns="71809" numCol="1" spcCol="1270" anchor="ctr" anchorCtr="0">
          <a:noAutofit/>
        </a:bodyPr>
        <a:lstStyle/>
        <a:p>
          <a:pPr marL="0" lvl="0" indent="0" algn="l" defTabSz="844550" rtl="0">
            <a:lnSpc>
              <a:spcPct val="100000"/>
            </a:lnSpc>
            <a:spcBef>
              <a:spcPct val="0"/>
            </a:spcBef>
            <a:spcAft>
              <a:spcPct val="35000"/>
            </a:spcAft>
            <a:buNone/>
          </a:pPr>
          <a:r>
            <a:rPr lang="en-US" sz="1900" b="1" kern="1200"/>
            <a:t>Building dashboards </a:t>
          </a:r>
          <a:r>
            <a:rPr lang="en-US" sz="1900" b="1" kern="1200">
              <a:latin typeface="ING Me"/>
            </a:rPr>
            <a:t>- </a:t>
          </a:r>
          <a:r>
            <a:rPr lang="en-US" sz="1900" b="1" kern="1200"/>
            <a:t>how is my system doing real time?</a:t>
          </a:r>
          <a:r>
            <a:rPr lang="en-US" sz="1900" b="1" kern="1200">
              <a:latin typeface="ING Me"/>
            </a:rPr>
            <a:t> </a:t>
          </a:r>
          <a:endParaRPr lang="en-US" sz="1900" kern="1200"/>
        </a:p>
      </dsp:txBody>
      <dsp:txXfrm>
        <a:off x="783680" y="3394148"/>
        <a:ext cx="9695343" cy="678511"/>
      </dsp:txXfrm>
    </dsp:sp>
    <dsp:sp modelId="{91E980F9-DB16-4DBA-AE82-27F7095E2C3D}">
      <dsp:nvSpPr>
        <dsp:cNvPr id="0" name=""/>
        <dsp:cNvSpPr/>
      </dsp:nvSpPr>
      <dsp:spPr>
        <a:xfrm>
          <a:off x="0" y="4242287"/>
          <a:ext cx="10479024" cy="678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614C8-E5C6-4701-BBF8-5BD369536001}">
      <dsp:nvSpPr>
        <dsp:cNvPr id="0" name=""/>
        <dsp:cNvSpPr/>
      </dsp:nvSpPr>
      <dsp:spPr>
        <a:xfrm>
          <a:off x="205249" y="4394952"/>
          <a:ext cx="373181" cy="37318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E20815-24FE-486F-A454-9A3484797751}">
      <dsp:nvSpPr>
        <dsp:cNvPr id="0" name=""/>
        <dsp:cNvSpPr/>
      </dsp:nvSpPr>
      <dsp:spPr>
        <a:xfrm>
          <a:off x="783680" y="4242287"/>
          <a:ext cx="9695343" cy="678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809" tIns="71809" rIns="71809" bIns="71809" numCol="1" spcCol="1270" anchor="ctr" anchorCtr="0">
          <a:noAutofit/>
        </a:bodyPr>
        <a:lstStyle/>
        <a:p>
          <a:pPr marL="0" lvl="0" indent="0" algn="l" defTabSz="844550" rtl="0">
            <a:lnSpc>
              <a:spcPct val="100000"/>
            </a:lnSpc>
            <a:spcBef>
              <a:spcPct val="0"/>
            </a:spcBef>
            <a:spcAft>
              <a:spcPct val="35000"/>
            </a:spcAft>
            <a:buNone/>
          </a:pPr>
          <a:r>
            <a:rPr lang="en-US" sz="1900" b="1" kern="1200"/>
            <a:t>Comparison over time</a:t>
          </a:r>
          <a:r>
            <a:rPr lang="en-US" sz="1900" b="1" kern="1200">
              <a:latin typeface="ING Me"/>
            </a:rPr>
            <a:t> - </a:t>
          </a:r>
          <a:r>
            <a:rPr lang="en-US" sz="1900" b="1" kern="1200"/>
            <a:t> do we need more resources?</a:t>
          </a:r>
          <a:r>
            <a:rPr lang="en-US" sz="1900" b="1" kern="1200">
              <a:latin typeface="ING Me"/>
            </a:rPr>
            <a:t> </a:t>
          </a:r>
          <a:endParaRPr lang="en-US" sz="1900" kern="1200"/>
        </a:p>
      </dsp:txBody>
      <dsp:txXfrm>
        <a:off x="783680" y="4242287"/>
        <a:ext cx="9695343" cy="6785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2D1A4-36FA-461D-95A7-3A1873F344B4}">
      <dsp:nvSpPr>
        <dsp:cNvPr id="0" name=""/>
        <dsp:cNvSpPr/>
      </dsp:nvSpPr>
      <dsp:spPr>
        <a:xfrm>
          <a:off x="0" y="600"/>
          <a:ext cx="10479024" cy="140605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A3303-3EC5-4A96-9909-3EC3485C64B1}">
      <dsp:nvSpPr>
        <dsp:cNvPr id="0" name=""/>
        <dsp:cNvSpPr/>
      </dsp:nvSpPr>
      <dsp:spPr>
        <a:xfrm>
          <a:off x="425331" y="316963"/>
          <a:ext cx="773329" cy="7733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7D7922-F600-4244-A410-EEDA2092148C}">
      <dsp:nvSpPr>
        <dsp:cNvPr id="0" name=""/>
        <dsp:cNvSpPr/>
      </dsp:nvSpPr>
      <dsp:spPr>
        <a:xfrm>
          <a:off x="1623992" y="600"/>
          <a:ext cx="8855031" cy="140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807" tIns="148807" rIns="148807" bIns="148807" numCol="1" spcCol="1270" anchor="ctr" anchorCtr="0">
          <a:noAutofit/>
        </a:bodyPr>
        <a:lstStyle/>
        <a:p>
          <a:pPr marL="0" lvl="0" indent="0" algn="l" defTabSz="933450">
            <a:lnSpc>
              <a:spcPct val="100000"/>
            </a:lnSpc>
            <a:spcBef>
              <a:spcPct val="0"/>
            </a:spcBef>
            <a:spcAft>
              <a:spcPct val="35000"/>
            </a:spcAft>
            <a:buNone/>
          </a:pPr>
          <a:r>
            <a:rPr lang="en-US" sz="2100" b="1" kern="1200">
              <a:latin typeface="ING Me"/>
            </a:rPr>
            <a:t>We</a:t>
          </a:r>
          <a:r>
            <a:rPr lang="en-US" sz="2100" b="1" kern="1200"/>
            <a:t> are using a framework inside ING,</a:t>
          </a:r>
          <a:r>
            <a:rPr lang="en-US" sz="2100" b="1" kern="1200">
              <a:latin typeface="ING Me"/>
            </a:rPr>
            <a:t> so</a:t>
          </a:r>
          <a:r>
            <a:rPr lang="en-US" sz="2100" b="1" kern="1200"/>
            <a:t> there are Prometheus client side libraries already included so basically </a:t>
          </a:r>
          <a:r>
            <a:rPr lang="en-US" sz="2100" b="1" kern="1200">
              <a:latin typeface="ING Me"/>
            </a:rPr>
            <a:t>we can</a:t>
          </a:r>
          <a:r>
            <a:rPr lang="en-US" sz="2100" b="1" kern="1200"/>
            <a:t> toggle them on or some are even on by default so the application is already exposing some metrics. </a:t>
          </a:r>
          <a:endParaRPr lang="en-US" sz="2100" kern="1200"/>
        </a:p>
      </dsp:txBody>
      <dsp:txXfrm>
        <a:off x="1623992" y="600"/>
        <a:ext cx="8855031" cy="1406054"/>
      </dsp:txXfrm>
    </dsp:sp>
    <dsp:sp modelId="{E1933D46-C621-4A8D-93A5-EF03633979D9}">
      <dsp:nvSpPr>
        <dsp:cNvPr id="0" name=""/>
        <dsp:cNvSpPr/>
      </dsp:nvSpPr>
      <dsp:spPr>
        <a:xfrm>
          <a:off x="0" y="1758168"/>
          <a:ext cx="10479024" cy="140605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18F5E-FDA5-4D6A-93A5-169CFD0126F8}">
      <dsp:nvSpPr>
        <dsp:cNvPr id="0" name=""/>
        <dsp:cNvSpPr/>
      </dsp:nvSpPr>
      <dsp:spPr>
        <a:xfrm>
          <a:off x="425331" y="2074530"/>
          <a:ext cx="773329" cy="7733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541466-83D3-40EC-AB6E-D55DBCC636F1}">
      <dsp:nvSpPr>
        <dsp:cNvPr id="0" name=""/>
        <dsp:cNvSpPr/>
      </dsp:nvSpPr>
      <dsp:spPr>
        <a:xfrm>
          <a:off x="1623992" y="1758168"/>
          <a:ext cx="8855031" cy="140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807" tIns="148807" rIns="148807" bIns="148807" numCol="1" spcCol="1270" anchor="ctr" anchorCtr="0">
          <a:noAutofit/>
        </a:bodyPr>
        <a:lstStyle/>
        <a:p>
          <a:pPr marL="0" lvl="0" indent="0" algn="l" defTabSz="933450">
            <a:lnSpc>
              <a:spcPct val="100000"/>
            </a:lnSpc>
            <a:spcBef>
              <a:spcPct val="0"/>
            </a:spcBef>
            <a:spcAft>
              <a:spcPct val="35000"/>
            </a:spcAft>
            <a:buNone/>
          </a:pPr>
          <a:r>
            <a:rPr lang="en-US" sz="2100" b="1" kern="1200"/>
            <a:t>If you are not using </a:t>
          </a:r>
          <a:r>
            <a:rPr lang="en-US" sz="2100" b="1" kern="1200">
              <a:latin typeface="ING Me"/>
            </a:rPr>
            <a:t>this</a:t>
          </a:r>
          <a:r>
            <a:rPr lang="en-US" sz="2100" b="1" kern="1200"/>
            <a:t> frameworks then you need to include the libraries to collect this information. </a:t>
          </a:r>
          <a:endParaRPr lang="en-US" sz="2100" kern="1200"/>
        </a:p>
      </dsp:txBody>
      <dsp:txXfrm>
        <a:off x="1623992" y="1758168"/>
        <a:ext cx="8855031" cy="1406054"/>
      </dsp:txXfrm>
    </dsp:sp>
    <dsp:sp modelId="{51A1ECED-4C08-470A-AC68-7EB2E38C67C1}">
      <dsp:nvSpPr>
        <dsp:cNvPr id="0" name=""/>
        <dsp:cNvSpPr/>
      </dsp:nvSpPr>
      <dsp:spPr>
        <a:xfrm>
          <a:off x="0" y="3515736"/>
          <a:ext cx="10479024" cy="140605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8B2635-8EC1-40F8-AF3B-0F52879C9448}">
      <dsp:nvSpPr>
        <dsp:cNvPr id="0" name=""/>
        <dsp:cNvSpPr/>
      </dsp:nvSpPr>
      <dsp:spPr>
        <a:xfrm>
          <a:off x="425331" y="3832098"/>
          <a:ext cx="773329" cy="7733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9DBF4E-2E5D-4458-BBF1-1C8ED77A1CB7}">
      <dsp:nvSpPr>
        <dsp:cNvPr id="0" name=""/>
        <dsp:cNvSpPr/>
      </dsp:nvSpPr>
      <dsp:spPr>
        <a:xfrm>
          <a:off x="1623992" y="3515736"/>
          <a:ext cx="8855031" cy="140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807" tIns="148807" rIns="148807" bIns="148807" numCol="1" spcCol="1270" anchor="ctr" anchorCtr="0">
          <a:noAutofit/>
        </a:bodyPr>
        <a:lstStyle/>
        <a:p>
          <a:pPr marL="0" lvl="0" indent="0" algn="l" defTabSz="933450" rtl="0">
            <a:lnSpc>
              <a:spcPct val="100000"/>
            </a:lnSpc>
            <a:spcBef>
              <a:spcPct val="0"/>
            </a:spcBef>
            <a:spcAft>
              <a:spcPct val="35000"/>
            </a:spcAft>
            <a:buNone/>
          </a:pPr>
          <a:r>
            <a:rPr lang="en-US" sz="2100" b="1" kern="1200"/>
            <a:t>The other agents like </a:t>
          </a:r>
          <a:r>
            <a:rPr lang="en-US" sz="2100" b="1" kern="1200" err="1">
              <a:latin typeface="ING Me"/>
            </a:rPr>
            <a:t>Collectd</a:t>
          </a:r>
          <a:r>
            <a:rPr lang="en-US" sz="2100" b="1" kern="1200"/>
            <a:t>, </a:t>
          </a:r>
          <a:r>
            <a:rPr lang="en-US" sz="2100" b="1" kern="1200">
              <a:latin typeface="ING Me"/>
            </a:rPr>
            <a:t>Node Exporter</a:t>
          </a:r>
          <a:r>
            <a:rPr lang="en-US" sz="2100" b="1" kern="1200"/>
            <a:t>, are part of the infrastructure and can be installed on the machines. </a:t>
          </a:r>
          <a:endParaRPr lang="en-US" sz="2100" kern="1200"/>
        </a:p>
      </dsp:txBody>
      <dsp:txXfrm>
        <a:off x="1623992" y="3515736"/>
        <a:ext cx="8855031" cy="14060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07D4E-3B31-4C8C-ADFB-D1DBBEC442A7}">
      <dsp:nvSpPr>
        <dsp:cNvPr id="0" name=""/>
        <dsp:cNvSpPr/>
      </dsp:nvSpPr>
      <dsp:spPr>
        <a:xfrm>
          <a:off x="2242391" y="258914"/>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2D0BF4-B1F6-4A77-84D0-EF2A5693DBB6}">
      <dsp:nvSpPr>
        <dsp:cNvPr id="0" name=""/>
        <dsp:cNvSpPr/>
      </dsp:nvSpPr>
      <dsp:spPr>
        <a:xfrm>
          <a:off x="1797181" y="1230337"/>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Informational</a:t>
          </a:r>
        </a:p>
      </dsp:txBody>
      <dsp:txXfrm>
        <a:off x="1797181" y="1230337"/>
        <a:ext cx="1618945" cy="647578"/>
      </dsp:txXfrm>
    </dsp:sp>
    <dsp:sp modelId="{4C946699-A47C-42A7-A916-BF301CCCD792}">
      <dsp:nvSpPr>
        <dsp:cNvPr id="0" name=""/>
        <dsp:cNvSpPr/>
      </dsp:nvSpPr>
      <dsp:spPr>
        <a:xfrm>
          <a:off x="4144652" y="258914"/>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A1B1ED-EE99-4569-9972-CC35008225FC}">
      <dsp:nvSpPr>
        <dsp:cNvPr id="0" name=""/>
        <dsp:cNvSpPr/>
      </dsp:nvSpPr>
      <dsp:spPr>
        <a:xfrm>
          <a:off x="3699442" y="1230337"/>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Must act in advance</a:t>
          </a:r>
        </a:p>
      </dsp:txBody>
      <dsp:txXfrm>
        <a:off x="3699442" y="1230337"/>
        <a:ext cx="1618945" cy="647578"/>
      </dsp:txXfrm>
    </dsp:sp>
    <dsp:sp modelId="{AD0F2CC7-A2E6-494F-B32D-42E33B64571D}">
      <dsp:nvSpPr>
        <dsp:cNvPr id="0" name=""/>
        <dsp:cNvSpPr/>
      </dsp:nvSpPr>
      <dsp:spPr>
        <a:xfrm>
          <a:off x="6046913" y="258914"/>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14A34-BAB6-4FAA-89F7-1EB8D710FDC6}">
      <dsp:nvSpPr>
        <dsp:cNvPr id="0" name=""/>
        <dsp:cNvSpPr/>
      </dsp:nvSpPr>
      <dsp:spPr>
        <a:xfrm>
          <a:off x="5601703" y="1230337"/>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Critical</a:t>
          </a:r>
        </a:p>
      </dsp:txBody>
      <dsp:txXfrm>
        <a:off x="5601703" y="1230337"/>
        <a:ext cx="1618945" cy="6475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BB2DE-98F5-4B69-A9C1-5D02A511D5A5}">
      <dsp:nvSpPr>
        <dsp:cNvPr id="0" name=""/>
        <dsp:cNvSpPr/>
      </dsp:nvSpPr>
      <dsp:spPr>
        <a:xfrm>
          <a:off x="0" y="804560"/>
          <a:ext cx="9422458" cy="1072747"/>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00958-1C10-4747-82B0-4A2449C19E9E}">
      <dsp:nvSpPr>
        <dsp:cNvPr id="0" name=""/>
        <dsp:cNvSpPr/>
      </dsp:nvSpPr>
      <dsp:spPr>
        <a:xfrm>
          <a:off x="4140" y="0"/>
          <a:ext cx="2732880" cy="1072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rtl="0">
            <a:lnSpc>
              <a:spcPct val="90000"/>
            </a:lnSpc>
            <a:spcBef>
              <a:spcPct val="0"/>
            </a:spcBef>
            <a:spcAft>
              <a:spcPct val="35000"/>
            </a:spcAft>
            <a:buNone/>
          </a:pPr>
          <a:r>
            <a:rPr lang="en-US" sz="1900" kern="1200">
              <a:latin typeface="ING Me"/>
            </a:rPr>
            <a:t>Advisory information</a:t>
          </a:r>
          <a:endParaRPr lang="en-US" sz="1900" kern="1200"/>
        </a:p>
      </dsp:txBody>
      <dsp:txXfrm>
        <a:off x="4140" y="0"/>
        <a:ext cx="2732880" cy="1072747"/>
      </dsp:txXfrm>
    </dsp:sp>
    <dsp:sp modelId="{01A5CC7D-9186-41F7-9D5B-A4E2ADD60AAE}">
      <dsp:nvSpPr>
        <dsp:cNvPr id="0" name=""/>
        <dsp:cNvSpPr/>
      </dsp:nvSpPr>
      <dsp:spPr>
        <a:xfrm>
          <a:off x="1236487" y="1206841"/>
          <a:ext cx="268186" cy="2681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508616-01F6-48A2-B89D-8EF4420E808B}">
      <dsp:nvSpPr>
        <dsp:cNvPr id="0" name=""/>
        <dsp:cNvSpPr/>
      </dsp:nvSpPr>
      <dsp:spPr>
        <a:xfrm>
          <a:off x="2873665" y="1609121"/>
          <a:ext cx="2732880" cy="1072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en-US" sz="1900" kern="1200">
              <a:latin typeface="ING Me"/>
            </a:rPr>
            <a:t>Increase in disk/CPU usage; certificates expiry</a:t>
          </a:r>
          <a:endParaRPr lang="en-US" sz="1900" kern="1200"/>
        </a:p>
      </dsp:txBody>
      <dsp:txXfrm>
        <a:off x="2873665" y="1609121"/>
        <a:ext cx="2732880" cy="1072747"/>
      </dsp:txXfrm>
    </dsp:sp>
    <dsp:sp modelId="{D845C0CC-9940-4ECF-9B23-ED7F31249E3A}">
      <dsp:nvSpPr>
        <dsp:cNvPr id="0" name=""/>
        <dsp:cNvSpPr/>
      </dsp:nvSpPr>
      <dsp:spPr>
        <a:xfrm>
          <a:off x="4106012" y="1206841"/>
          <a:ext cx="268186" cy="2681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CFEC39-ED94-4D12-B899-66172BBEF8E6}">
      <dsp:nvSpPr>
        <dsp:cNvPr id="0" name=""/>
        <dsp:cNvSpPr/>
      </dsp:nvSpPr>
      <dsp:spPr>
        <a:xfrm>
          <a:off x="5743190" y="0"/>
          <a:ext cx="2732880" cy="1072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rtl="0">
            <a:lnSpc>
              <a:spcPct val="90000"/>
            </a:lnSpc>
            <a:spcBef>
              <a:spcPct val="0"/>
            </a:spcBef>
            <a:spcAft>
              <a:spcPct val="35000"/>
            </a:spcAft>
            <a:buNone/>
          </a:pPr>
          <a:r>
            <a:rPr lang="en-US" sz="1900" kern="1200">
              <a:latin typeface="ING Me"/>
            </a:rPr>
            <a:t>Instance down; Low conversion Rate </a:t>
          </a:r>
          <a:endParaRPr lang="en-US" sz="1900" kern="1200"/>
        </a:p>
      </dsp:txBody>
      <dsp:txXfrm>
        <a:off x="5743190" y="0"/>
        <a:ext cx="2732880" cy="1072747"/>
      </dsp:txXfrm>
    </dsp:sp>
    <dsp:sp modelId="{FA91D69E-6789-47A3-8695-73ADBF5C27E4}">
      <dsp:nvSpPr>
        <dsp:cNvPr id="0" name=""/>
        <dsp:cNvSpPr/>
      </dsp:nvSpPr>
      <dsp:spPr>
        <a:xfrm>
          <a:off x="6975537" y="1206841"/>
          <a:ext cx="268186" cy="2681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9C238-8980-4D4F-A21B-AC2EEFF3E5A3}">
      <dsp:nvSpPr>
        <dsp:cNvPr id="0" name=""/>
        <dsp:cNvSpPr/>
      </dsp:nvSpPr>
      <dsp:spPr>
        <a:xfrm>
          <a:off x="2116100" y="74982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DEBE15-9DB4-4988-9771-79745CEEF79D}">
      <dsp:nvSpPr>
        <dsp:cNvPr id="0" name=""/>
        <dsp:cNvSpPr/>
      </dsp:nvSpPr>
      <dsp:spPr>
        <a:xfrm>
          <a:off x="928100" y="316409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The Reliability Team have a Prometheus instance that monitors the Prometheus stack that the end teams / squads are using; </a:t>
          </a:r>
          <a:endParaRPr lang="en-US" sz="1700" kern="1200"/>
        </a:p>
      </dsp:txBody>
      <dsp:txXfrm>
        <a:off x="928100" y="3164090"/>
        <a:ext cx="4320000" cy="720000"/>
      </dsp:txXfrm>
    </dsp:sp>
    <dsp:sp modelId="{176B04A7-A16B-475A-8966-C52C31A3420D}">
      <dsp:nvSpPr>
        <dsp:cNvPr id="0" name=""/>
        <dsp:cNvSpPr/>
      </dsp:nvSpPr>
      <dsp:spPr>
        <a:xfrm>
          <a:off x="7192100" y="74982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D8DD9D-FAD1-4CD8-9536-3C70B36F34BC}">
      <dsp:nvSpPr>
        <dsp:cNvPr id="0" name=""/>
        <dsp:cNvSpPr/>
      </dsp:nvSpPr>
      <dsp:spPr>
        <a:xfrm>
          <a:off x="6004100" y="316409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If the stack goes down, the team detects it and fix it; </a:t>
          </a:r>
          <a:endParaRPr lang="en-US" sz="1700" kern="1200"/>
        </a:p>
      </dsp:txBody>
      <dsp:txXfrm>
        <a:off x="6004100" y="3164090"/>
        <a:ext cx="432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07D4F-6F0F-4CA7-8E0D-29800801EC07}">
      <dsp:nvSpPr>
        <dsp:cNvPr id="0" name=""/>
        <dsp:cNvSpPr/>
      </dsp:nvSpPr>
      <dsp:spPr>
        <a:xfrm>
          <a:off x="206134" y="710077"/>
          <a:ext cx="1332714" cy="13327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48875-61D4-4F64-8C69-AEDAEFF459C9}">
      <dsp:nvSpPr>
        <dsp:cNvPr id="0" name=""/>
        <dsp:cNvSpPr/>
      </dsp:nvSpPr>
      <dsp:spPr>
        <a:xfrm>
          <a:off x="486004" y="989947"/>
          <a:ext cx="772974" cy="7729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2834D4-C41B-4B08-9DA6-52E27B0006A3}">
      <dsp:nvSpPr>
        <dsp:cNvPr id="0" name=""/>
        <dsp:cNvSpPr/>
      </dsp:nvSpPr>
      <dsp:spPr>
        <a:xfrm>
          <a:off x="1824430" y="710077"/>
          <a:ext cx="3141398" cy="133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0" kern="1200" baseline="0"/>
            <a:t>Independent from the other infrastructure</a:t>
          </a:r>
          <a:endParaRPr lang="en-US" sz="2400" kern="1200"/>
        </a:p>
      </dsp:txBody>
      <dsp:txXfrm>
        <a:off x="1824430" y="710077"/>
        <a:ext cx="3141398" cy="1332714"/>
      </dsp:txXfrm>
    </dsp:sp>
    <dsp:sp modelId="{6A324B3E-E47D-4626-82DE-28F900670808}">
      <dsp:nvSpPr>
        <dsp:cNvPr id="0" name=""/>
        <dsp:cNvSpPr/>
      </dsp:nvSpPr>
      <dsp:spPr>
        <a:xfrm>
          <a:off x="5513194" y="710077"/>
          <a:ext cx="1332714" cy="13327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507BAF-B3E7-4E0C-8B0F-67B0639DCAE6}">
      <dsp:nvSpPr>
        <dsp:cNvPr id="0" name=""/>
        <dsp:cNvSpPr/>
      </dsp:nvSpPr>
      <dsp:spPr>
        <a:xfrm>
          <a:off x="5793064" y="989947"/>
          <a:ext cx="772974" cy="7729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0FF398-7096-4FFE-9BD0-4D4B297900DA}">
      <dsp:nvSpPr>
        <dsp:cNvPr id="0" name=""/>
        <dsp:cNvSpPr/>
      </dsp:nvSpPr>
      <dsp:spPr>
        <a:xfrm>
          <a:off x="7131490" y="710077"/>
          <a:ext cx="3141398" cy="133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0" kern="1200" baseline="0"/>
            <a:t>Reliable</a:t>
          </a:r>
          <a:endParaRPr lang="en-US" sz="2400" kern="1200"/>
        </a:p>
      </dsp:txBody>
      <dsp:txXfrm>
        <a:off x="7131490" y="710077"/>
        <a:ext cx="3141398" cy="1332714"/>
      </dsp:txXfrm>
    </dsp:sp>
    <dsp:sp modelId="{F2120B29-D710-415E-BF3B-7B79B3EEE257}">
      <dsp:nvSpPr>
        <dsp:cNvPr id="0" name=""/>
        <dsp:cNvSpPr/>
      </dsp:nvSpPr>
      <dsp:spPr>
        <a:xfrm>
          <a:off x="206134" y="2879598"/>
          <a:ext cx="1332714" cy="13327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0A7439-BF9F-4DDB-9C02-026EAB367DD2}">
      <dsp:nvSpPr>
        <dsp:cNvPr id="0" name=""/>
        <dsp:cNvSpPr/>
      </dsp:nvSpPr>
      <dsp:spPr>
        <a:xfrm>
          <a:off x="486004" y="3159468"/>
          <a:ext cx="772974" cy="7729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24EFD8-6184-4154-A863-18BBB45758A6}">
      <dsp:nvSpPr>
        <dsp:cNvPr id="0" name=""/>
        <dsp:cNvSpPr/>
      </dsp:nvSpPr>
      <dsp:spPr>
        <a:xfrm>
          <a:off x="1824430" y="2879598"/>
          <a:ext cx="3141398" cy="133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0" kern="1200" baseline="0"/>
            <a:t>Strategy for mantaining historical data</a:t>
          </a:r>
          <a:endParaRPr lang="en-US" sz="2400" kern="1200"/>
        </a:p>
      </dsp:txBody>
      <dsp:txXfrm>
        <a:off x="1824430" y="2879598"/>
        <a:ext cx="3141398" cy="1332714"/>
      </dsp:txXfrm>
    </dsp:sp>
    <dsp:sp modelId="{AB958C63-F751-4E6D-93F5-06BD6152B974}">
      <dsp:nvSpPr>
        <dsp:cNvPr id="0" name=""/>
        <dsp:cNvSpPr/>
      </dsp:nvSpPr>
      <dsp:spPr>
        <a:xfrm>
          <a:off x="5513194" y="2879598"/>
          <a:ext cx="1332714" cy="13327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378882-774E-4286-9B30-405846FD117D}">
      <dsp:nvSpPr>
        <dsp:cNvPr id="0" name=""/>
        <dsp:cNvSpPr/>
      </dsp:nvSpPr>
      <dsp:spPr>
        <a:xfrm>
          <a:off x="5793064" y="3159468"/>
          <a:ext cx="772974" cy="7729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4D03AE-4246-4A11-B4BD-2DCA2E5D0FB9}">
      <dsp:nvSpPr>
        <dsp:cNvPr id="0" name=""/>
        <dsp:cNvSpPr/>
      </dsp:nvSpPr>
      <dsp:spPr>
        <a:xfrm>
          <a:off x="7131490" y="2879598"/>
          <a:ext cx="3141398" cy="1332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0" kern="1200" baseline="0"/>
            <a:t>Able to correlate information from different sources</a:t>
          </a:r>
          <a:endParaRPr lang="en-US" sz="2400" kern="1200"/>
        </a:p>
      </dsp:txBody>
      <dsp:txXfrm>
        <a:off x="7131490" y="2879598"/>
        <a:ext cx="3141398" cy="133271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01/10/2024</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01/10/2024</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a:t>A Site Reliability Engineering (SRE) pyramid, also known as the 'Dickerson pyramid,' provides a set of principles that an organization can use to define and improve reliability to promote engineering excellence.</a:t>
            </a:r>
          </a:p>
          <a:p>
            <a:r>
              <a:rPr lang="en-US" b="1"/>
              <a:t>In order to have a stable product you need to have a stable base. </a:t>
            </a:r>
            <a:endParaRPr lang="en-US"/>
          </a:p>
          <a:p>
            <a:r>
              <a:rPr lang="en-US" b="1"/>
              <a:t>The way we can interpret this is: </a:t>
            </a:r>
            <a:endParaRPr lang="en-US"/>
          </a:p>
          <a:p>
            <a:r>
              <a:rPr lang="en-US" b="1"/>
              <a:t>If you have no monitoring, how will you do incident response? If you don’t handle incidents well, how are you doing postmortems and so on. </a:t>
            </a:r>
            <a:endParaRPr lang="en-US"/>
          </a:p>
          <a:p>
            <a:r>
              <a:rPr lang="en-US" b="1"/>
              <a:t> </a:t>
            </a:r>
            <a:endParaRPr lang="en-US"/>
          </a:p>
          <a:p>
            <a:r>
              <a:rPr lang="en-US" b="1"/>
              <a:t>Especially for the main payment channels or authentication/ consent the availability % is very important. </a:t>
            </a:r>
            <a:endParaRPr lang="en-US"/>
          </a:p>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a:p>
        </p:txBody>
      </p:sp>
    </p:spTree>
    <p:extLst>
      <p:ext uri="{BB962C8B-B14F-4D97-AF65-F5344CB8AC3E}">
        <p14:creationId xmlns:p14="http://schemas.microsoft.com/office/powerpoint/2010/main" val="167915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342900" indent="-342900">
              <a:buAutoNum type="arabicPeriod"/>
            </a:pPr>
            <a:r>
              <a:rPr lang="en-US"/>
              <a:t>The monitoring system needs to be independently accessible. </a:t>
            </a:r>
            <a:r>
              <a:rPr lang="en-US" err="1"/>
              <a:t>Airm</a:t>
            </a:r>
            <a:r>
              <a:rPr lang="en-US"/>
              <a:t> to keep to minimal the performance impact of tracking and to increase the reliability of the monitoring in the event of system problems</a:t>
            </a:r>
            <a:endParaRPr lang="en-US">
              <a:latin typeface="Calibri"/>
              <a:cs typeface="Calibri"/>
            </a:endParaRPr>
          </a:p>
          <a:p>
            <a:r>
              <a:rPr lang="en-US"/>
              <a:t>2. Dropped metrics, service outages, and unreliable alerting can all have an immediate harmful impact on your ability to manage your infrastructure effectively. This applies not only to the core software reliability, but also to the configuration you enable, since mistakes like inaccurate alerting can lead to a loss of trust in the system.</a:t>
            </a:r>
            <a:endParaRPr lang="en-US">
              <a:latin typeface="Calibri"/>
              <a:cs typeface="Calibri"/>
            </a:endParaRPr>
          </a:p>
          <a:p>
            <a:r>
              <a:rPr lang="en-US"/>
              <a:t>3. ideally, all information would be retained indefinitely in its original granularity, cost and resource constraints can sometimes make it necessary to store older data at a reduced resolution. </a:t>
            </a:r>
          </a:p>
          <a:p>
            <a:r>
              <a:rPr lang="en-US"/>
              <a:t>4. Administrators should be able to glue together information from disparate parts of their systems at will to understand potential interactions and overall status across the entire infrastructure. Ensuring that time synchronization is configured across your systems is a prerequisite to being able to correlate data from different systems reliably.</a:t>
            </a:r>
            <a:endParaRPr lang="en-US">
              <a:latin typeface="ING Me"/>
              <a:cs typeface="Calibri"/>
            </a:endParaRPr>
          </a:p>
        </p:txBody>
      </p:sp>
      <p:sp>
        <p:nvSpPr>
          <p:cNvPr id="4" name="Slide Number Placeholder 3"/>
          <p:cNvSpPr>
            <a:spLocks noGrp="1"/>
          </p:cNvSpPr>
          <p:nvPr>
            <p:ph type="sldNum" sz="quarter" idx="5"/>
          </p:nvPr>
        </p:nvSpPr>
        <p:spPr/>
        <p:txBody>
          <a:bodyPr/>
          <a:lstStyle/>
          <a:p>
            <a:fld id="{E762DFE1-544E-4AD0-8AE2-9ADF9877B110}" type="slidenum">
              <a:rPr lang="en-GB" smtClean="0"/>
              <a:pPr/>
              <a:t>28</a:t>
            </a:fld>
            <a:endParaRPr lang="en-GB"/>
          </a:p>
        </p:txBody>
      </p:sp>
    </p:spTree>
    <p:extLst>
      <p:ext uri="{BB962C8B-B14F-4D97-AF65-F5344CB8AC3E}">
        <p14:creationId xmlns:p14="http://schemas.microsoft.com/office/powerpoint/2010/main" val="3828568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000" b="0" i="0" u="none" strike="noStrike" kern="1200" cap="none" spc="0" normalizeH="0" baseline="0" noProof="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a:lnSpc>
                <a:spcPct val="100000"/>
              </a:lnSpc>
            </a:pPr>
            <a:r>
              <a:rPr lang="en-US" b="1"/>
              <a:t>We have 3 main parts: </a:t>
            </a:r>
            <a:endParaRPr lang="en-US"/>
          </a:p>
          <a:p>
            <a:pPr>
              <a:lnSpc>
                <a:spcPct val="100000"/>
              </a:lnSpc>
            </a:pPr>
            <a:r>
              <a:rPr lang="en-US" b="1"/>
              <a:t>Data collection, data storage, alerting; </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E762DFE1-544E-4AD0-8AE2-9ADF9877B110}" type="slidenum">
              <a:rPr lang="en-GB" smtClean="0"/>
              <a:pPr/>
              <a:t>6</a:t>
            </a:fld>
            <a:endParaRPr lang="en-GB"/>
          </a:p>
        </p:txBody>
      </p:sp>
    </p:spTree>
    <p:extLst>
      <p:ext uri="{BB962C8B-B14F-4D97-AF65-F5344CB8AC3E}">
        <p14:creationId xmlns:p14="http://schemas.microsoft.com/office/powerpoint/2010/main" val="261342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285750" indent="-285750">
              <a:lnSpc>
                <a:spcPct val="100000"/>
              </a:lnSpc>
              <a:buFont typeface="Arial"/>
              <a:buChar char="•"/>
            </a:pPr>
            <a:r>
              <a:rPr lang="en-US" b="1"/>
              <a:t>Latency: how long to handle a request</a:t>
            </a:r>
            <a:endParaRPr lang="en-US"/>
          </a:p>
          <a:p>
            <a:pPr marL="285750" indent="-285750">
              <a:lnSpc>
                <a:spcPct val="100000"/>
              </a:lnSpc>
              <a:buFont typeface="Arial"/>
              <a:buChar char="•"/>
            </a:pPr>
            <a:r>
              <a:rPr lang="en-US" b="1"/>
              <a:t>Traffic: how many requests</a:t>
            </a:r>
            <a:endParaRPr lang="en-US"/>
          </a:p>
          <a:p>
            <a:pPr marL="285750" indent="-285750">
              <a:lnSpc>
                <a:spcPct val="100000"/>
              </a:lnSpc>
              <a:buFont typeface="Arial"/>
              <a:buChar char="•"/>
            </a:pPr>
            <a:r>
              <a:rPr lang="en-US" b="1"/>
              <a:t>Errors: which errors with which frequency</a:t>
            </a:r>
            <a:endParaRPr lang="en-US"/>
          </a:p>
          <a:p>
            <a:pPr marL="285750" indent="-285750">
              <a:lnSpc>
                <a:spcPct val="100000"/>
              </a:lnSpc>
              <a:buFont typeface="Arial"/>
              <a:buChar char="•"/>
            </a:pPr>
            <a:r>
              <a:rPr lang="en-US" b="1"/>
              <a:t>Saturation: how full is my  system?</a:t>
            </a:r>
            <a:endParaRPr lang="en-US"/>
          </a:p>
          <a:p>
            <a:r>
              <a:rPr lang="en-US" b="1"/>
              <a:t>Start with above and then if you see the need expand with other monitoring questions (based on business needs or other events </a:t>
            </a:r>
            <a:r>
              <a:rPr lang="en-US" b="1" err="1"/>
              <a:t>etc</a:t>
            </a:r>
            <a:r>
              <a:rPr lang="en-US" b="1"/>
              <a:t>). The focus ofc is on growing the product and delivering more so you don’t want to spend also too much time on metrics that no one will use after creation time.</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E762DFE1-544E-4AD0-8AE2-9ADF9877B110}" type="slidenum">
              <a:rPr lang="en-GB" smtClean="0"/>
              <a:pPr/>
              <a:t>8</a:t>
            </a:fld>
            <a:endParaRPr lang="en-GB"/>
          </a:p>
        </p:txBody>
      </p:sp>
    </p:spTree>
    <p:extLst>
      <p:ext uri="{BB962C8B-B14F-4D97-AF65-F5344CB8AC3E}">
        <p14:creationId xmlns:p14="http://schemas.microsoft.com/office/powerpoint/2010/main" val="236919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a:lnSpc>
                <a:spcPct val="100000"/>
              </a:lnSpc>
            </a:pPr>
            <a:r>
              <a:rPr lang="en-US" b="1"/>
              <a:t>There is no 1 size fits all solution, as the developer / operations you need to see what are your needs and based on that see what options are available to use. </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E762DFE1-544E-4AD0-8AE2-9ADF9877B110}" type="slidenum">
              <a:rPr lang="en-GB" smtClean="0"/>
              <a:pPr/>
              <a:t>10</a:t>
            </a:fld>
            <a:endParaRPr lang="en-GB"/>
          </a:p>
        </p:txBody>
      </p:sp>
    </p:spTree>
    <p:extLst>
      <p:ext uri="{BB962C8B-B14F-4D97-AF65-F5344CB8AC3E}">
        <p14:creationId xmlns:p14="http://schemas.microsoft.com/office/powerpoint/2010/main" val="174924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a:lnSpc>
                <a:spcPct val="100000"/>
              </a:lnSpc>
            </a:pPr>
            <a:r>
              <a:rPr lang="en-US" b="1"/>
              <a:t>Show: test your </a:t>
            </a:r>
            <a:r>
              <a:rPr lang="en-US" b="1" err="1"/>
              <a:t>querries</a:t>
            </a:r>
            <a:r>
              <a:rPr lang="en-US" b="1"/>
              <a:t> in Prometheus and once they are ready, you see results and all is ok you can create dashboards in Grafana and have a more visual way of monitoring (make it pretty and </a:t>
            </a:r>
            <a:r>
              <a:rPr lang="en-US" b="1" err="1"/>
              <a:t>readible</a:t>
            </a:r>
            <a:r>
              <a:rPr lang="en-US" b="1"/>
              <a:t>);</a:t>
            </a:r>
            <a:endParaRPr lang="en-US"/>
          </a:p>
          <a:p>
            <a:pPr>
              <a:lnSpc>
                <a:spcPct val="100000"/>
              </a:lnSpc>
            </a:pPr>
            <a:r>
              <a:rPr lang="en-US" b="1"/>
              <a:t>In </a:t>
            </a:r>
            <a:r>
              <a:rPr lang="en-US" b="1" err="1"/>
              <a:t>prometheus</a:t>
            </a:r>
            <a:r>
              <a:rPr lang="en-US" b="1"/>
              <a:t> you can also see the status of your instances; </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E762DFE1-544E-4AD0-8AE2-9ADF9877B110}" type="slidenum">
              <a:rPr lang="en-GB" smtClean="0"/>
              <a:pPr/>
              <a:t>15</a:t>
            </a:fld>
            <a:endParaRPr lang="en-GB"/>
          </a:p>
        </p:txBody>
      </p:sp>
    </p:spTree>
    <p:extLst>
      <p:ext uri="{BB962C8B-B14F-4D97-AF65-F5344CB8AC3E}">
        <p14:creationId xmlns:p14="http://schemas.microsoft.com/office/powerpoint/2010/main" val="203967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E762DFE1-544E-4AD0-8AE2-9ADF9877B110}" type="slidenum">
              <a:rPr lang="en-GB" smtClean="0"/>
              <a:pPr/>
              <a:t>21</a:t>
            </a:fld>
            <a:endParaRPr lang="en-GB"/>
          </a:p>
        </p:txBody>
      </p:sp>
    </p:spTree>
    <p:extLst>
      <p:ext uri="{BB962C8B-B14F-4D97-AF65-F5344CB8AC3E}">
        <p14:creationId xmlns:p14="http://schemas.microsoft.com/office/powerpoint/2010/main" val="162920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b="1"/>
              <a:t>Be careful of fatigue alerts! Too many emails or even </a:t>
            </a:r>
            <a:r>
              <a:rPr lang="en-US" b="1" err="1"/>
              <a:t>sms</a:t>
            </a:r>
            <a:r>
              <a:rPr lang="en-US" b="1"/>
              <a:t> will lead in the end to ignoring and missing important ones; so we need to find just the right balance. </a:t>
            </a:r>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23</a:t>
            </a:fld>
            <a:endParaRPr lang="en-GB"/>
          </a:p>
        </p:txBody>
      </p:sp>
    </p:spTree>
    <p:extLst>
      <p:ext uri="{BB962C8B-B14F-4D97-AF65-F5344CB8AC3E}">
        <p14:creationId xmlns:p14="http://schemas.microsoft.com/office/powerpoint/2010/main" val="2106390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a:lnSpc>
                <a:spcPct val="100000"/>
              </a:lnSpc>
            </a:pPr>
            <a:r>
              <a:rPr lang="en-US" b="1"/>
              <a:t>Silence is also important! </a:t>
            </a:r>
            <a:endParaRPr lang="en-US"/>
          </a:p>
          <a:p>
            <a:pPr>
              <a:lnSpc>
                <a:spcPct val="100000"/>
              </a:lnSpc>
            </a:pPr>
            <a:r>
              <a:rPr lang="en-US" b="1"/>
              <a:t>There is a danger when we silence too broad: if we work on something and silence the alerts so we wont alert everyone, but in that exact time something else is breaking we will not be alerted</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E762DFE1-544E-4AD0-8AE2-9ADF9877B110}" type="slidenum">
              <a:rPr lang="en-GB" smtClean="0"/>
              <a:pPr/>
              <a:t>24</a:t>
            </a:fld>
            <a:endParaRPr lang="en-GB"/>
          </a:p>
        </p:txBody>
      </p:sp>
    </p:spTree>
    <p:extLst>
      <p:ext uri="{BB962C8B-B14F-4D97-AF65-F5344CB8AC3E}">
        <p14:creationId xmlns:p14="http://schemas.microsoft.com/office/powerpoint/2010/main" val="415423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a:lnSpc>
                <a:spcPct val="100000"/>
              </a:lnSpc>
            </a:pPr>
            <a:r>
              <a:rPr lang="en-US" b="1"/>
              <a:t>A week point of tracing: you need to have many people on board to make it visible</a:t>
            </a:r>
            <a:endParaRPr lang="en-US"/>
          </a:p>
          <a:p>
            <a:pPr>
              <a:lnSpc>
                <a:spcPct val="100000"/>
              </a:lnSpc>
            </a:pPr>
            <a:r>
              <a:rPr lang="en-US" b="1"/>
              <a:t>On the plus side, if as an organization is a standard, it will be easy to follow a request, spot some error and start investigation; </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E762DFE1-544E-4AD0-8AE2-9ADF9877B110}" type="slidenum">
              <a:rPr lang="en-GB" smtClean="0"/>
              <a:pPr/>
              <a:t>25</a:t>
            </a:fld>
            <a:endParaRPr lang="en-GB"/>
          </a:p>
        </p:txBody>
      </p:sp>
    </p:spTree>
    <p:extLst>
      <p:ext uri="{BB962C8B-B14F-4D97-AF65-F5344CB8AC3E}">
        <p14:creationId xmlns:p14="http://schemas.microsoft.com/office/powerpoint/2010/main" val="1059863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8.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7.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6.svg"/><Relationship Id="rId5" Type="http://schemas.openxmlformats.org/officeDocument/2006/relationships/image" Target="../media/image7.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GB" noProof="0"/>
              <a:t>Click to edit Master title style</a:t>
            </a:r>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GB" noProof="0"/>
              <a:t>Click to 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Min.</a:t>
            </a:r>
            <a:r>
              <a:rPr lang="en-GB" sz="1000" baseline="0"/>
              <a:t> height</a:t>
            </a:r>
            <a:endParaRPr lang="en-GB" sz="100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Minus</a:t>
                </a:r>
              </a:p>
              <a:p>
                <a:pPr>
                  <a:lnSpc>
                    <a:spcPct val="65000"/>
                  </a:lnSpc>
                  <a:spcBef>
                    <a:spcPct val="20000"/>
                  </a:spcBef>
                  <a:spcAft>
                    <a:spcPct val="20000"/>
                  </a:spcAft>
                </a:pPr>
                <a:r>
                  <a:rPr lang="en-GB" altLang="en-US" sz="100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Plus</a:t>
                </a:r>
              </a:p>
              <a:p>
                <a:pPr>
                  <a:lnSpc>
                    <a:spcPct val="65000"/>
                  </a:lnSpc>
                  <a:spcBef>
                    <a:spcPct val="20000"/>
                  </a:spcBef>
                  <a:spcAft>
                    <a:spcPct val="20000"/>
                  </a:spcAft>
                </a:pPr>
                <a:r>
                  <a:rPr lang="en-GB" altLang="en-US" sz="100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GB" noProof="0"/>
              <a:t>Click to edit Master title style</a:t>
            </a:r>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7"/>
            <a:chOff x="-2035175" y="0"/>
            <a:chExt cx="1881477" cy="5176147"/>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a:p>
          </p:txBody>
        </p:sp>
        <p:grpSp>
          <p:nvGrpSpPr>
            <p:cNvPr id="58" name="Group 57"/>
            <p:cNvGrpSpPr/>
            <p:nvPr userDrawn="1"/>
          </p:nvGrpSpPr>
          <p:grpSpPr>
            <a:xfrm>
              <a:off x="-2035175" y="0"/>
              <a:ext cx="1872000" cy="5176147"/>
              <a:chOff x="-2035175" y="0"/>
              <a:chExt cx="1872000" cy="5730108"/>
            </a:xfrm>
          </p:grpSpPr>
          <p:sp>
            <p:nvSpPr>
              <p:cNvPr id="5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Minus</a:t>
                </a:r>
              </a:p>
              <a:p>
                <a:pPr>
                  <a:lnSpc>
                    <a:spcPct val="65000"/>
                  </a:lnSpc>
                  <a:spcBef>
                    <a:spcPct val="20000"/>
                  </a:spcBef>
                  <a:spcAft>
                    <a:spcPct val="20000"/>
                  </a:spcAft>
                </a:pPr>
                <a:r>
                  <a:rPr lang="en-GB" altLang="en-US" sz="100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Plus</a:t>
                </a:r>
              </a:p>
              <a:p>
                <a:pPr>
                  <a:lnSpc>
                    <a:spcPct val="65000"/>
                  </a:lnSpc>
                  <a:spcBef>
                    <a:spcPct val="20000"/>
                  </a:spcBef>
                  <a:spcAft>
                    <a:spcPct val="20000"/>
                  </a:spcAft>
                </a:pPr>
                <a:r>
                  <a:rPr lang="en-GB" altLang="en-US" sz="100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GB" noProof="0"/>
              <a:t>Click icon to add picture</a:t>
            </a:r>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a:t>Click to edit </a:t>
            </a:r>
            <a:br>
              <a:rPr lang="en-GB" noProof="0"/>
            </a:br>
            <a:r>
              <a:rPr lang="en-GB" noProof="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5"/>
            <a:chOff x="-2035175" y="0"/>
            <a:chExt cx="1881477" cy="5176145"/>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a:p>
          </p:txBody>
        </p:sp>
        <p:grpSp>
          <p:nvGrpSpPr>
            <p:cNvPr id="37" name="Group 36"/>
            <p:cNvGrpSpPr/>
            <p:nvPr userDrawn="1"/>
          </p:nvGrpSpPr>
          <p:grpSpPr>
            <a:xfrm>
              <a:off x="-2035175" y="0"/>
              <a:ext cx="1872000" cy="5176145"/>
              <a:chOff x="-2035175" y="0"/>
              <a:chExt cx="1872000" cy="5730106"/>
            </a:xfrm>
          </p:grpSpPr>
          <p:sp>
            <p:nvSpPr>
              <p:cNvPr id="39" name="Rectangle 104"/>
              <p:cNvSpPr>
                <a:spLocks noChangeArrowheads="1"/>
              </p:cNvSpPr>
              <p:nvPr/>
            </p:nvSpPr>
            <p:spPr bwMode="gray">
              <a:xfrm>
                <a:off x="-2035175" y="4681706"/>
                <a:ext cx="1872000" cy="10484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Minus</a:t>
                </a:r>
              </a:p>
              <a:p>
                <a:pPr>
                  <a:lnSpc>
                    <a:spcPct val="65000"/>
                  </a:lnSpc>
                  <a:spcBef>
                    <a:spcPct val="20000"/>
                  </a:spcBef>
                  <a:spcAft>
                    <a:spcPct val="20000"/>
                  </a:spcAft>
                </a:pPr>
                <a:r>
                  <a:rPr lang="en-GB" altLang="en-US" sz="100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Plus</a:t>
                </a:r>
              </a:p>
              <a:p>
                <a:pPr>
                  <a:lnSpc>
                    <a:spcPct val="65000"/>
                  </a:lnSpc>
                  <a:spcBef>
                    <a:spcPct val="20000"/>
                  </a:spcBef>
                  <a:spcAft>
                    <a:spcPct val="20000"/>
                  </a:spcAft>
                </a:pPr>
                <a:r>
                  <a:rPr lang="en-GB" altLang="en-US" sz="100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8" name="Title 7"/>
          <p:cNvSpPr>
            <a:spLocks noGrp="1"/>
          </p:cNvSpPr>
          <p:nvPr>
            <p:ph type="title"/>
          </p:nvPr>
        </p:nvSpPr>
        <p:spPr>
          <a:xfrm>
            <a:off x="845575" y="280733"/>
            <a:ext cx="10489175" cy="854075"/>
          </a:xfrm>
        </p:spPr>
        <p:txBody>
          <a:bodyPr/>
          <a:lstStyle/>
          <a:p>
            <a:r>
              <a:rPr lang="en-GB" noProof="0"/>
              <a:t>Click to edit Master title style</a:t>
            </a:r>
          </a:p>
        </p:txBody>
      </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8" name="Title 7"/>
          <p:cNvSpPr>
            <a:spLocks noGrp="1"/>
          </p:cNvSpPr>
          <p:nvPr>
            <p:ph type="title"/>
          </p:nvPr>
        </p:nvSpPr>
        <p:spPr>
          <a:xfrm>
            <a:off x="845575" y="280733"/>
            <a:ext cx="10489175" cy="854075"/>
          </a:xfrm>
        </p:spPr>
        <p:txBody>
          <a:bodyPr/>
          <a:lstStyle/>
          <a:p>
            <a:r>
              <a:rPr lang="en-GB" noProof="0"/>
              <a:t>Click to edit Master title style</a:t>
            </a:r>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a:t>Click to edit title</a:t>
            </a:r>
          </a:p>
        </p:txBody>
      </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8" name="Title 7"/>
          <p:cNvSpPr>
            <a:spLocks noGrp="1"/>
          </p:cNvSpPr>
          <p:nvPr>
            <p:ph type="title"/>
          </p:nvPr>
        </p:nvSpPr>
        <p:spPr>
          <a:xfrm>
            <a:off x="845575" y="280733"/>
            <a:ext cx="10489175" cy="854075"/>
          </a:xfrm>
        </p:spPr>
        <p:txBody>
          <a:bodyPr/>
          <a:lstStyle/>
          <a:p>
            <a:r>
              <a:rPr lang="en-GB" noProof="0"/>
              <a:t>Click to edit Master title style</a:t>
            </a:r>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a:t>Click to edit title</a:t>
            </a:r>
          </a:p>
        </p:txBody>
      </p:sp>
    </p:spTree>
    <p:extLst>
      <p:ext uri="{BB962C8B-B14F-4D97-AF65-F5344CB8AC3E}">
        <p14:creationId xmlns:p14="http://schemas.microsoft.com/office/powerpoint/2010/main" val="959066176"/>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8" name="Title 7"/>
          <p:cNvSpPr>
            <a:spLocks noGrp="1"/>
          </p:cNvSpPr>
          <p:nvPr>
            <p:ph type="title"/>
          </p:nvPr>
        </p:nvSpPr>
        <p:spPr>
          <a:xfrm>
            <a:off x="845575" y="280733"/>
            <a:ext cx="10489175" cy="854075"/>
          </a:xfrm>
        </p:spPr>
        <p:txBody>
          <a:bodyPr/>
          <a:lstStyle/>
          <a:p>
            <a:r>
              <a:rPr lang="en-GB" noProof="0"/>
              <a:t>Click to edit Master title style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a:t>Click to edit title</a:t>
            </a:r>
          </a:p>
        </p:txBody>
      </p:sp>
    </p:spTree>
    <p:extLst>
      <p:ext uri="{BB962C8B-B14F-4D97-AF65-F5344CB8AC3E}">
        <p14:creationId xmlns:p14="http://schemas.microsoft.com/office/powerpoint/2010/main" val="886394254"/>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itle 2"/>
          <p:cNvSpPr>
            <a:spLocks noGrp="1"/>
          </p:cNvSpPr>
          <p:nvPr>
            <p:ph type="title"/>
          </p:nvPr>
        </p:nvSpPr>
        <p:spPr>
          <a:xfrm>
            <a:off x="845575" y="280733"/>
            <a:ext cx="10489175" cy="854075"/>
          </a:xfrm>
        </p:spPr>
        <p:txBody>
          <a:bodyPr/>
          <a:lstStyle/>
          <a:p>
            <a:r>
              <a:rPr lang="en-GB" noProof="0"/>
              <a:t>Click to edit Master title style</a:t>
            </a:r>
          </a:p>
        </p:txBody>
      </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8" userDrawn="1">
          <p15:clr>
            <a:srgbClr val="FBAE40"/>
          </p15:clr>
        </p15:guide>
        <p15:guide id="1" pos="3720"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p:nvPr>
        </p:nvSpPr>
        <p:spPr bwMode="gray">
          <a:xfrm>
            <a:off x="4458228" y="1278384"/>
            <a:ext cx="3265200" cy="23292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p:nvPr>
        </p:nvSpPr>
        <p:spPr bwMode="gray">
          <a:xfrm>
            <a:off x="8069550" y="1278384"/>
            <a:ext cx="3265200" cy="23292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2"/>
          <p:cNvSpPr>
            <a:spLocks noGrp="1"/>
          </p:cNvSpPr>
          <p:nvPr>
            <p:ph idx="15"/>
          </p:nvPr>
        </p:nvSpPr>
        <p:spPr bwMode="gray">
          <a:xfrm>
            <a:off x="846908" y="3884250"/>
            <a:ext cx="3265200" cy="2329200"/>
          </a:xfrm>
        </p:spPr>
        <p:txBody>
          <a:bodyPr/>
          <a:lstStyle/>
          <a:p>
            <a:pPr lvl="0"/>
            <a:r>
              <a:rPr lang="en-GB" noProof="0"/>
              <a:t>Click to edit Master text styles</a:t>
            </a:r>
          </a:p>
          <a:p>
            <a:pPr lvl="1"/>
            <a:r>
              <a:rPr lang="en-GB"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GB" noProof="0"/>
              <a:t>Click to edit Master text styles</a:t>
            </a:r>
          </a:p>
          <a:p>
            <a:pPr lvl="1"/>
            <a:r>
              <a:rPr lang="en-GB"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GB" noProof="0"/>
              <a:t>Click to edit Master text styles</a:t>
            </a:r>
          </a:p>
          <a:p>
            <a:pPr lvl="1"/>
            <a:r>
              <a:rPr lang="en-GB"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5" name="Title 4"/>
          <p:cNvSpPr>
            <a:spLocks noGrp="1"/>
          </p:cNvSpPr>
          <p:nvPr>
            <p:ph type="title"/>
          </p:nvPr>
        </p:nvSpPr>
        <p:spPr>
          <a:xfrm>
            <a:off x="845575" y="280733"/>
            <a:ext cx="10489175" cy="854075"/>
          </a:xfrm>
        </p:spPr>
        <p:txBody>
          <a:bodyPr/>
          <a:lstStyle/>
          <a:p>
            <a:r>
              <a:rPr lang="en-GB" noProof="0"/>
              <a:t>Click to edit Master title style</a:t>
            </a:r>
          </a:p>
        </p:txBody>
      </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p:nvPr>
        </p:nvSpPr>
        <p:spPr bwMode="gray">
          <a:xfrm>
            <a:off x="4458228" y="1795637"/>
            <a:ext cx="3265200" cy="2696988"/>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p:nvPr>
        </p:nvSpPr>
        <p:spPr bwMode="gray">
          <a:xfrm>
            <a:off x="8069550" y="1795637"/>
            <a:ext cx="3265200" cy="2696988"/>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2"/>
          <p:cNvSpPr>
            <a:spLocks noGrp="1"/>
          </p:cNvSpPr>
          <p:nvPr>
            <p:ph idx="15"/>
          </p:nvPr>
        </p:nvSpPr>
        <p:spPr bwMode="gray">
          <a:xfrm>
            <a:off x="846908" y="4760734"/>
            <a:ext cx="3265200" cy="1440042"/>
          </a:xfrm>
        </p:spPr>
        <p:txBody>
          <a:bodyPr/>
          <a:lstStyle/>
          <a:p>
            <a:pPr lvl="0"/>
            <a:r>
              <a:rPr lang="en-GB" noProof="0"/>
              <a:t>Click to edit Master text styles</a:t>
            </a:r>
          </a:p>
          <a:p>
            <a:pPr lvl="1"/>
            <a:r>
              <a:rPr lang="en-GB"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GB" noProof="0"/>
              <a:t>Click to edit Master text styles</a:t>
            </a:r>
          </a:p>
          <a:p>
            <a:pPr lvl="1"/>
            <a:r>
              <a:rPr lang="en-GB"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GB" noProof="0"/>
              <a:t>Click to edit Master text styles</a:t>
            </a:r>
          </a:p>
          <a:p>
            <a:pPr lvl="1"/>
            <a:r>
              <a:rPr lang="en-GB"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5" name="Title 4"/>
          <p:cNvSpPr>
            <a:spLocks noGrp="1"/>
          </p:cNvSpPr>
          <p:nvPr>
            <p:ph type="title"/>
          </p:nvPr>
        </p:nvSpPr>
        <p:spPr>
          <a:xfrm>
            <a:off x="845575" y="280733"/>
            <a:ext cx="10489175" cy="854075"/>
          </a:xfrm>
        </p:spPr>
        <p:txBody>
          <a:bodyPr/>
          <a:lstStyle/>
          <a:p>
            <a:r>
              <a:rPr lang="en-GB" noProof="0"/>
              <a:t>Click to edit Master title style</a:t>
            </a:r>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a:t>Click to edit title</a:t>
            </a:r>
          </a:p>
        </p:txBody>
      </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a:t>Text level</a:t>
            </a:r>
          </a:p>
        </p:txBody>
      </p: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3" name="Title 2"/>
          <p:cNvSpPr>
            <a:spLocks noGrp="1"/>
          </p:cNvSpPr>
          <p:nvPr>
            <p:ph type="title"/>
          </p:nvPr>
        </p:nvSpPr>
        <p:spPr>
          <a:xfrm>
            <a:off x="845575" y="280733"/>
            <a:ext cx="10489175" cy="854075"/>
          </a:xfrm>
        </p:spPr>
        <p:txBody>
          <a:bodyPr/>
          <a:lstStyle/>
          <a:p>
            <a:r>
              <a:rPr lang="en-GB" noProof="0"/>
              <a:t>Click to edit Master title style</a:t>
            </a:r>
          </a:p>
        </p:txBody>
      </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a:xfrm>
            <a:off x="845575" y="280733"/>
            <a:ext cx="10479024" cy="854075"/>
          </a:xfrm>
        </p:spPr>
        <p:txBody>
          <a:bodyPr/>
          <a:lstStyle/>
          <a:p>
            <a:r>
              <a:rPr lang="en-GB" noProof="0"/>
              <a:t>Click to edit Master title style</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GB" noProof="0"/>
              <a:t>Click to edit Master title style</a:t>
            </a:r>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GB" noProof="0"/>
              <a:t>Click to edit Master title style</a:t>
            </a:r>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GB" noProof="0"/>
              <a:t>Click icon to add picture</a:t>
            </a:r>
          </a:p>
        </p:txBody>
      </p:sp>
      <p:sp>
        <p:nvSpPr>
          <p:cNvPr id="2" name="Title 1"/>
          <p:cNvSpPr>
            <a:spLocks noGrp="1"/>
          </p:cNvSpPr>
          <p:nvPr>
            <p:ph type="title"/>
          </p:nvPr>
        </p:nvSpPr>
        <p:spPr>
          <a:xfrm>
            <a:off x="4547527" y="280733"/>
            <a:ext cx="6787223" cy="854075"/>
          </a:xfrm>
        </p:spPr>
        <p:txBody>
          <a:bodyPr/>
          <a:lstStyle/>
          <a:p>
            <a:r>
              <a:rPr lang="en-GB" noProof="0"/>
              <a:t>Click to edit Master title style</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GB" noProof="0"/>
              <a:t>Click icon to add picture</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4" name="Title 3"/>
          <p:cNvSpPr>
            <a:spLocks noGrp="1"/>
          </p:cNvSpPr>
          <p:nvPr>
            <p:ph type="title"/>
          </p:nvPr>
        </p:nvSpPr>
        <p:spPr>
          <a:xfrm>
            <a:off x="845575" y="280733"/>
            <a:ext cx="6778625" cy="854075"/>
          </a:xfrm>
        </p:spPr>
        <p:txBody>
          <a:bodyPr/>
          <a:lstStyle/>
          <a:p>
            <a:r>
              <a:rPr lang="en-GB" noProof="0"/>
              <a:t>Click to edit Master title style</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2" name="Title 1"/>
          <p:cNvSpPr>
            <a:spLocks noGrp="1"/>
          </p:cNvSpPr>
          <p:nvPr>
            <p:ph type="title"/>
          </p:nvPr>
        </p:nvSpPr>
        <p:spPr/>
        <p:txBody>
          <a:bodyPr/>
          <a:lstStyle/>
          <a:p>
            <a:r>
              <a:rPr lang="en-GB" noProof="0"/>
              <a:t>Click to edit Master title style</a:t>
            </a:r>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GB" noProof="0"/>
              <a:t>Click icon to add picture</a:t>
            </a:r>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15:guide id="1" pos="30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GB" noProof="0"/>
              <a:t>Click icon to add picture</a:t>
            </a:r>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2179673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200660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a:p>
        </p:txBody>
      </p:sp>
    </p:spTree>
    <p:extLst>
      <p:ext uri="{BB962C8B-B14F-4D97-AF65-F5344CB8AC3E}">
        <p14:creationId xmlns:p14="http://schemas.microsoft.com/office/powerpoint/2010/main" val="28811907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GB" noProof="0"/>
              <a:t>Click to edit Master title style</a:t>
            </a:r>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a:ln>
                    <a:noFill/>
                  </a:ln>
                  <a:solidFill>
                    <a:srgbClr val="FDFDFD"/>
                  </a:solidFill>
                  <a:effectLst/>
                  <a:uLnTx/>
                  <a:uFillTx/>
                  <a:latin typeface="+mn-lt"/>
                </a:rPr>
                <a:t>No content below </a:t>
              </a:r>
              <a:br>
                <a:rPr kumimoji="0" lang="en-GB" altLang="en-US" sz="1200" b="1" i="0" u="none" strike="noStrike" kern="0" cap="none" spc="0" normalizeH="0" baseline="0">
                  <a:ln>
                    <a:noFill/>
                  </a:ln>
                  <a:solidFill>
                    <a:srgbClr val="FDFDFD"/>
                  </a:solidFill>
                  <a:effectLst/>
                  <a:uLnTx/>
                  <a:uFillTx/>
                  <a:latin typeface="+mn-lt"/>
                </a:rPr>
              </a:br>
              <a:r>
                <a:rPr kumimoji="0" lang="en-GB" altLang="en-US" sz="1200" b="1" i="0" u="none" strike="noStrike" kern="0" cap="none" spc="0" normalizeH="0" baseline="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Minus</a:t>
                </a:r>
              </a:p>
              <a:p>
                <a:pPr>
                  <a:lnSpc>
                    <a:spcPct val="65000"/>
                  </a:lnSpc>
                  <a:spcBef>
                    <a:spcPct val="20000"/>
                  </a:spcBef>
                  <a:spcAft>
                    <a:spcPct val="20000"/>
                  </a:spcAft>
                </a:pPr>
                <a:r>
                  <a:rPr lang="en-GB" altLang="en-US" sz="100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Plus</a:t>
                </a:r>
              </a:p>
              <a:p>
                <a:pPr>
                  <a:lnSpc>
                    <a:spcPct val="65000"/>
                  </a:lnSpc>
                  <a:spcBef>
                    <a:spcPct val="20000"/>
                  </a:spcBef>
                  <a:spcAft>
                    <a:spcPct val="20000"/>
                  </a:spcAft>
                </a:pPr>
                <a:r>
                  <a:rPr lang="en-GB" altLang="en-US" sz="100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ages Bars Horizontal (with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DD2A080-DA64-4F5C-9131-47EB793B4410}" type="slidenum">
              <a:rPr lang="en-GB" smtClean="0"/>
              <a:pPr/>
              <a:t>‹#›</a:t>
            </a:fld>
            <a:endParaRPr lang="en-GB"/>
          </a:p>
        </p:txBody>
      </p:sp>
      <p:sp>
        <p:nvSpPr>
          <p:cNvPr id="18" name="Picture Placeholder 17"/>
          <p:cNvSpPr>
            <a:spLocks noGrp="1"/>
          </p:cNvSpPr>
          <p:nvPr>
            <p:ph type="pic" sz="quarter" idx="23" hasCustomPrompt="1"/>
          </p:nvPr>
        </p:nvSpPr>
        <p:spPr bwMode="gray">
          <a:xfrm>
            <a:off x="5247664" y="1270001"/>
            <a:ext cx="2069637" cy="2271324"/>
          </a:xfrm>
          <a:custGeom>
            <a:avLst/>
            <a:gdLst>
              <a:gd name="connsiteX0" fmla="*/ 84102 w 2069637"/>
              <a:gd name="connsiteY0" fmla="*/ 0 h 2271324"/>
              <a:gd name="connsiteX1" fmla="*/ 87370 w 2069637"/>
              <a:gd name="connsiteY1" fmla="*/ 0 h 2271324"/>
              <a:gd name="connsiteX2" fmla="*/ 95133 w 2069637"/>
              <a:gd name="connsiteY2" fmla="*/ 0 h 2271324"/>
              <a:gd name="connsiteX3" fmla="*/ 110251 w 2069637"/>
              <a:gd name="connsiteY3" fmla="*/ 0 h 2271324"/>
              <a:gd name="connsiteX4" fmla="*/ 113143 w 2069637"/>
              <a:gd name="connsiteY4" fmla="*/ 0 h 2271324"/>
              <a:gd name="connsiteX5" fmla="*/ 135174 w 2069637"/>
              <a:gd name="connsiteY5" fmla="*/ 0 h 2271324"/>
              <a:gd name="connsiteX6" fmla="*/ 146412 w 2069637"/>
              <a:gd name="connsiteY6" fmla="*/ 0 h 2271324"/>
              <a:gd name="connsiteX7" fmla="*/ 146413 w 2069637"/>
              <a:gd name="connsiteY7" fmla="*/ 0 h 2271324"/>
              <a:gd name="connsiteX8" fmla="*/ 161504 w 2069637"/>
              <a:gd name="connsiteY8" fmla="*/ 0 h 2271324"/>
              <a:gd name="connsiteX9" fmla="*/ 161505 w 2069637"/>
              <a:gd name="connsiteY9" fmla="*/ 0 h 2271324"/>
              <a:gd name="connsiteX10" fmla="*/ 165761 w 2069637"/>
              <a:gd name="connsiteY10" fmla="*/ 0 h 2271324"/>
              <a:gd name="connsiteX11" fmla="*/ 172353 w 2069637"/>
              <a:gd name="connsiteY11" fmla="*/ 0 h 2271324"/>
              <a:gd name="connsiteX12" fmla="*/ 224242 w 2069637"/>
              <a:gd name="connsiteY12" fmla="*/ 0 h 2271324"/>
              <a:gd name="connsiteX13" fmla="*/ 241866 w 2069637"/>
              <a:gd name="connsiteY13" fmla="*/ 0 h 2271324"/>
              <a:gd name="connsiteX14" fmla="*/ 257647 w 2069637"/>
              <a:gd name="connsiteY14" fmla="*/ 0 h 2271324"/>
              <a:gd name="connsiteX15" fmla="*/ 293292 w 2069637"/>
              <a:gd name="connsiteY15" fmla="*/ 0 h 2271324"/>
              <a:gd name="connsiteX16" fmla="*/ 297032 w 2069637"/>
              <a:gd name="connsiteY16" fmla="*/ 0 h 2271324"/>
              <a:gd name="connsiteX17" fmla="*/ 324081 w 2069637"/>
              <a:gd name="connsiteY17" fmla="*/ 0 h 2271324"/>
              <a:gd name="connsiteX18" fmla="*/ 325049 w 2069637"/>
              <a:gd name="connsiteY18" fmla="*/ 0 h 2271324"/>
              <a:gd name="connsiteX19" fmla="*/ 331829 w 2069637"/>
              <a:gd name="connsiteY19" fmla="*/ 0 h 2271324"/>
              <a:gd name="connsiteX20" fmla="*/ 350068 w 2069637"/>
              <a:gd name="connsiteY20" fmla="*/ 0 h 2271324"/>
              <a:gd name="connsiteX21" fmla="*/ 350230 w 2069637"/>
              <a:gd name="connsiteY21" fmla="*/ 0 h 2271324"/>
              <a:gd name="connsiteX22" fmla="*/ 386063 w 2069637"/>
              <a:gd name="connsiteY22" fmla="*/ 0 h 2271324"/>
              <a:gd name="connsiteX23" fmla="*/ 401483 w 2069637"/>
              <a:gd name="connsiteY23" fmla="*/ 0 h 2271324"/>
              <a:gd name="connsiteX24" fmla="*/ 401484 w 2069637"/>
              <a:gd name="connsiteY24" fmla="*/ 0 h 2271324"/>
              <a:gd name="connsiteX25" fmla="*/ 412332 w 2069637"/>
              <a:gd name="connsiteY25" fmla="*/ 0 h 2271324"/>
              <a:gd name="connsiteX26" fmla="*/ 416287 w 2069637"/>
              <a:gd name="connsiteY26" fmla="*/ 0 h 2271324"/>
              <a:gd name="connsiteX27" fmla="*/ 436186 w 2069637"/>
              <a:gd name="connsiteY27" fmla="*/ 0 h 2271324"/>
              <a:gd name="connsiteX28" fmla="*/ 436187 w 2069637"/>
              <a:gd name="connsiteY28" fmla="*/ 0 h 2271324"/>
              <a:gd name="connsiteX29" fmla="*/ 445139 w 2069637"/>
              <a:gd name="connsiteY29" fmla="*/ 0 h 2271324"/>
              <a:gd name="connsiteX30" fmla="*/ 475674 w 2069637"/>
              <a:gd name="connsiteY30" fmla="*/ 0 h 2271324"/>
              <a:gd name="connsiteX31" fmla="*/ 481845 w 2069637"/>
              <a:gd name="connsiteY31" fmla="*/ 0 h 2271324"/>
              <a:gd name="connsiteX32" fmla="*/ 485209 w 2069637"/>
              <a:gd name="connsiteY32" fmla="*/ 0 h 2271324"/>
              <a:gd name="connsiteX33" fmla="*/ 492675 w 2069637"/>
              <a:gd name="connsiteY33" fmla="*/ 0 h 2271324"/>
              <a:gd name="connsiteX34" fmla="*/ 497626 w 2069637"/>
              <a:gd name="connsiteY34" fmla="*/ 0 h 2271324"/>
              <a:gd name="connsiteX35" fmla="*/ 533270 w 2069637"/>
              <a:gd name="connsiteY35" fmla="*/ 0 h 2271324"/>
              <a:gd name="connsiteX36" fmla="*/ 579740 w 2069637"/>
              <a:gd name="connsiteY36" fmla="*/ 0 h 2271324"/>
              <a:gd name="connsiteX37" fmla="*/ 579958 w 2069637"/>
              <a:gd name="connsiteY37" fmla="*/ 0 h 2271324"/>
              <a:gd name="connsiteX38" fmla="*/ 590046 w 2069637"/>
              <a:gd name="connsiteY38" fmla="*/ 0 h 2271324"/>
              <a:gd name="connsiteX39" fmla="*/ 656265 w 2069637"/>
              <a:gd name="connsiteY39" fmla="*/ 0 h 2271324"/>
              <a:gd name="connsiteX40" fmla="*/ 676165 w 2069637"/>
              <a:gd name="connsiteY40" fmla="*/ 0 h 2271324"/>
              <a:gd name="connsiteX41" fmla="*/ 676166 w 2069637"/>
              <a:gd name="connsiteY41" fmla="*/ 0 h 2271324"/>
              <a:gd name="connsiteX42" fmla="*/ 678863 w 2069637"/>
              <a:gd name="connsiteY42" fmla="*/ 0 h 2271324"/>
              <a:gd name="connsiteX43" fmla="*/ 711859 w 2069637"/>
              <a:gd name="connsiteY43" fmla="*/ 0 h 2271324"/>
              <a:gd name="connsiteX44" fmla="*/ 715652 w 2069637"/>
              <a:gd name="connsiteY44" fmla="*/ 0 h 2271324"/>
              <a:gd name="connsiteX45" fmla="*/ 731206 w 2069637"/>
              <a:gd name="connsiteY45" fmla="*/ 0 h 2271324"/>
              <a:gd name="connsiteX46" fmla="*/ 731206 w 2069637"/>
              <a:gd name="connsiteY46" fmla="*/ 0 h 2271324"/>
              <a:gd name="connsiteX47" fmla="*/ 732653 w 2069637"/>
              <a:gd name="connsiteY47" fmla="*/ 0 h 2271324"/>
              <a:gd name="connsiteX48" fmla="*/ 790116 w 2069637"/>
              <a:gd name="connsiteY48" fmla="*/ 0 h 2271324"/>
              <a:gd name="connsiteX49" fmla="*/ 819719 w 2069637"/>
              <a:gd name="connsiteY49" fmla="*/ 0 h 2271324"/>
              <a:gd name="connsiteX50" fmla="*/ 819936 w 2069637"/>
              <a:gd name="connsiteY50" fmla="*/ 0 h 2271324"/>
              <a:gd name="connsiteX51" fmla="*/ 889526 w 2069637"/>
              <a:gd name="connsiteY51" fmla="*/ 0 h 2271324"/>
              <a:gd name="connsiteX52" fmla="*/ 892794 w 2069637"/>
              <a:gd name="connsiteY52" fmla="*/ 0 h 2271324"/>
              <a:gd name="connsiteX53" fmla="*/ 900557 w 2069637"/>
              <a:gd name="connsiteY53" fmla="*/ 0 h 2271324"/>
              <a:gd name="connsiteX54" fmla="*/ 914443 w 2069637"/>
              <a:gd name="connsiteY54" fmla="*/ 0 h 2271324"/>
              <a:gd name="connsiteX55" fmla="*/ 915675 w 2069637"/>
              <a:gd name="connsiteY55" fmla="*/ 0 h 2271324"/>
              <a:gd name="connsiteX56" fmla="*/ 918841 w 2069637"/>
              <a:gd name="connsiteY56" fmla="*/ 0 h 2271324"/>
              <a:gd name="connsiteX57" fmla="*/ 940132 w 2069637"/>
              <a:gd name="connsiteY57" fmla="*/ 0 h 2271324"/>
              <a:gd name="connsiteX58" fmla="*/ 940598 w 2069637"/>
              <a:gd name="connsiteY58" fmla="*/ 0 h 2271324"/>
              <a:gd name="connsiteX59" fmla="*/ 951837 w 2069637"/>
              <a:gd name="connsiteY59" fmla="*/ 0 h 2271324"/>
              <a:gd name="connsiteX60" fmla="*/ 966929 w 2069637"/>
              <a:gd name="connsiteY60" fmla="*/ 0 h 2271324"/>
              <a:gd name="connsiteX61" fmla="*/ 971185 w 2069637"/>
              <a:gd name="connsiteY61" fmla="*/ 0 h 2271324"/>
              <a:gd name="connsiteX62" fmla="*/ 971186 w 2069637"/>
              <a:gd name="connsiteY62" fmla="*/ 0 h 2271324"/>
              <a:gd name="connsiteX63" fmla="*/ 977777 w 2069637"/>
              <a:gd name="connsiteY63" fmla="*/ 0 h 2271324"/>
              <a:gd name="connsiteX64" fmla="*/ 1012360 w 2069637"/>
              <a:gd name="connsiteY64" fmla="*/ 0 h 2271324"/>
              <a:gd name="connsiteX65" fmla="*/ 1029666 w 2069637"/>
              <a:gd name="connsiteY65" fmla="*/ 0 h 2271324"/>
              <a:gd name="connsiteX66" fmla="*/ 1030094 w 2069637"/>
              <a:gd name="connsiteY66" fmla="*/ 0 h 2271324"/>
              <a:gd name="connsiteX67" fmla="*/ 1047290 w 2069637"/>
              <a:gd name="connsiteY67" fmla="*/ 0 h 2271324"/>
              <a:gd name="connsiteX68" fmla="*/ 1052570 w 2069637"/>
              <a:gd name="connsiteY68" fmla="*/ 0 h 2271324"/>
              <a:gd name="connsiteX69" fmla="*/ 1098715 w 2069637"/>
              <a:gd name="connsiteY69" fmla="*/ 0 h 2271324"/>
              <a:gd name="connsiteX70" fmla="*/ 1129504 w 2069637"/>
              <a:gd name="connsiteY70" fmla="*/ 0 h 2271324"/>
              <a:gd name="connsiteX71" fmla="*/ 1130472 w 2069637"/>
              <a:gd name="connsiteY71" fmla="*/ 0 h 2271324"/>
              <a:gd name="connsiteX72" fmla="*/ 1137252 w 2069637"/>
              <a:gd name="connsiteY72" fmla="*/ 0 h 2271324"/>
              <a:gd name="connsiteX73" fmla="*/ 1154421 w 2069637"/>
              <a:gd name="connsiteY73" fmla="*/ 0 h 2271324"/>
              <a:gd name="connsiteX74" fmla="*/ 1155491 w 2069637"/>
              <a:gd name="connsiteY74" fmla="*/ 0 h 2271324"/>
              <a:gd name="connsiteX75" fmla="*/ 1155653 w 2069637"/>
              <a:gd name="connsiteY75" fmla="*/ 0 h 2271324"/>
              <a:gd name="connsiteX76" fmla="*/ 1180110 w 2069637"/>
              <a:gd name="connsiteY76" fmla="*/ 0 h 2271324"/>
              <a:gd name="connsiteX77" fmla="*/ 1191486 w 2069637"/>
              <a:gd name="connsiteY77" fmla="*/ 0 h 2271324"/>
              <a:gd name="connsiteX78" fmla="*/ 1205226 w 2069637"/>
              <a:gd name="connsiteY78" fmla="*/ 0 h 2271324"/>
              <a:gd name="connsiteX79" fmla="*/ 1217756 w 2069637"/>
              <a:gd name="connsiteY79" fmla="*/ 0 h 2271324"/>
              <a:gd name="connsiteX80" fmla="*/ 1221710 w 2069637"/>
              <a:gd name="connsiteY80" fmla="*/ 0 h 2271324"/>
              <a:gd name="connsiteX81" fmla="*/ 1250563 w 2069637"/>
              <a:gd name="connsiteY81" fmla="*/ 0 h 2271324"/>
              <a:gd name="connsiteX82" fmla="*/ 1287268 w 2069637"/>
              <a:gd name="connsiteY82" fmla="*/ 0 h 2271324"/>
              <a:gd name="connsiteX83" fmla="*/ 1290633 w 2069637"/>
              <a:gd name="connsiteY83" fmla="*/ 0 h 2271324"/>
              <a:gd name="connsiteX84" fmla="*/ 1292549 w 2069637"/>
              <a:gd name="connsiteY84" fmla="*/ 0 h 2271324"/>
              <a:gd name="connsiteX85" fmla="*/ 1298098 w 2069637"/>
              <a:gd name="connsiteY85" fmla="*/ 0 h 2271324"/>
              <a:gd name="connsiteX86" fmla="*/ 1338694 w 2069637"/>
              <a:gd name="connsiteY86" fmla="*/ 0 h 2271324"/>
              <a:gd name="connsiteX87" fmla="*/ 1373134 w 2069637"/>
              <a:gd name="connsiteY87" fmla="*/ 0 h 2271324"/>
              <a:gd name="connsiteX88" fmla="*/ 1385164 w 2069637"/>
              <a:gd name="connsiteY88" fmla="*/ 0 h 2271324"/>
              <a:gd name="connsiteX89" fmla="*/ 1385382 w 2069637"/>
              <a:gd name="connsiteY89" fmla="*/ 0 h 2271324"/>
              <a:gd name="connsiteX90" fmla="*/ 1395470 w 2069637"/>
              <a:gd name="connsiteY90" fmla="*/ 0 h 2271324"/>
              <a:gd name="connsiteX91" fmla="*/ 1445204 w 2069637"/>
              <a:gd name="connsiteY91" fmla="*/ 0 h 2271324"/>
              <a:gd name="connsiteX92" fmla="*/ 1461689 w 2069637"/>
              <a:gd name="connsiteY92" fmla="*/ 0 h 2271324"/>
              <a:gd name="connsiteX93" fmla="*/ 1484286 w 2069637"/>
              <a:gd name="connsiteY93" fmla="*/ 0 h 2271324"/>
              <a:gd name="connsiteX94" fmla="*/ 1538077 w 2069637"/>
              <a:gd name="connsiteY94" fmla="*/ 0 h 2271324"/>
              <a:gd name="connsiteX95" fmla="*/ 1557022 w 2069637"/>
              <a:gd name="connsiteY95" fmla="*/ 0 h 2271324"/>
              <a:gd name="connsiteX96" fmla="*/ 1595540 w 2069637"/>
              <a:gd name="connsiteY96" fmla="*/ 0 h 2271324"/>
              <a:gd name="connsiteX97" fmla="*/ 1613112 w 2069637"/>
              <a:gd name="connsiteY97" fmla="*/ 0 h 2271324"/>
              <a:gd name="connsiteX98" fmla="*/ 1625142 w 2069637"/>
              <a:gd name="connsiteY98" fmla="*/ 0 h 2271324"/>
              <a:gd name="connsiteX99" fmla="*/ 1625360 w 2069637"/>
              <a:gd name="connsiteY99" fmla="*/ 0 h 2271324"/>
              <a:gd name="connsiteX100" fmla="*/ 1719866 w 2069637"/>
              <a:gd name="connsiteY100" fmla="*/ 0 h 2271324"/>
              <a:gd name="connsiteX101" fmla="*/ 1724265 w 2069637"/>
              <a:gd name="connsiteY101" fmla="*/ 0 h 2271324"/>
              <a:gd name="connsiteX102" fmla="*/ 1745556 w 2069637"/>
              <a:gd name="connsiteY102" fmla="*/ 0 h 2271324"/>
              <a:gd name="connsiteX103" fmla="*/ 1757616 w 2069637"/>
              <a:gd name="connsiteY103" fmla="*/ 0 h 2271324"/>
              <a:gd name="connsiteX104" fmla="*/ 1797000 w 2069637"/>
              <a:gd name="connsiteY104" fmla="*/ 0 h 2271324"/>
              <a:gd name="connsiteX105" fmla="*/ 1835518 w 2069637"/>
              <a:gd name="connsiteY105" fmla="*/ 0 h 2271324"/>
              <a:gd name="connsiteX106" fmla="*/ 1857994 w 2069637"/>
              <a:gd name="connsiteY106" fmla="*/ 0 h 2271324"/>
              <a:gd name="connsiteX107" fmla="*/ 1933346 w 2069637"/>
              <a:gd name="connsiteY107" fmla="*/ 0 h 2271324"/>
              <a:gd name="connsiteX108" fmla="*/ 1936155 w 2069637"/>
              <a:gd name="connsiteY108" fmla="*/ 0 h 2271324"/>
              <a:gd name="connsiteX109" fmla="*/ 1959845 w 2069637"/>
              <a:gd name="connsiteY109" fmla="*/ 0 h 2271324"/>
              <a:gd name="connsiteX110" fmla="*/ 1975641 w 2069637"/>
              <a:gd name="connsiteY110" fmla="*/ 0 h 2271324"/>
              <a:gd name="connsiteX111" fmla="*/ 1975642 w 2069637"/>
              <a:gd name="connsiteY111" fmla="*/ 0 h 2271324"/>
              <a:gd name="connsiteX112" fmla="*/ 1985534 w 2069637"/>
              <a:gd name="connsiteY112" fmla="*/ 0 h 2271324"/>
              <a:gd name="connsiteX113" fmla="*/ 2069637 w 2069637"/>
              <a:gd name="connsiteY113" fmla="*/ 84004 h 2271324"/>
              <a:gd name="connsiteX114" fmla="*/ 2069637 w 2069637"/>
              <a:gd name="connsiteY114" fmla="*/ 2187320 h 2271324"/>
              <a:gd name="connsiteX115" fmla="*/ 1985534 w 2069637"/>
              <a:gd name="connsiteY115" fmla="*/ 2271324 h 2271324"/>
              <a:gd name="connsiteX116" fmla="*/ 1982266 w 2069637"/>
              <a:gd name="connsiteY116" fmla="*/ 2271324 h 2271324"/>
              <a:gd name="connsiteX117" fmla="*/ 1974502 w 2069637"/>
              <a:gd name="connsiteY117" fmla="*/ 2271324 h 2271324"/>
              <a:gd name="connsiteX118" fmla="*/ 1959385 w 2069637"/>
              <a:gd name="connsiteY118" fmla="*/ 2271324 h 2271324"/>
              <a:gd name="connsiteX119" fmla="*/ 1956492 w 2069637"/>
              <a:gd name="connsiteY119" fmla="*/ 2271324 h 2271324"/>
              <a:gd name="connsiteX120" fmla="*/ 1934463 w 2069637"/>
              <a:gd name="connsiteY120" fmla="*/ 2271324 h 2271324"/>
              <a:gd name="connsiteX121" fmla="*/ 1933346 w 2069637"/>
              <a:gd name="connsiteY121" fmla="*/ 2271324 h 2271324"/>
              <a:gd name="connsiteX122" fmla="*/ 1923223 w 2069637"/>
              <a:gd name="connsiteY122" fmla="*/ 2271324 h 2271324"/>
              <a:gd name="connsiteX123" fmla="*/ 1908132 w 2069637"/>
              <a:gd name="connsiteY123" fmla="*/ 2271324 h 2271324"/>
              <a:gd name="connsiteX124" fmla="*/ 1903875 w 2069637"/>
              <a:gd name="connsiteY124" fmla="*/ 2271324 h 2271324"/>
              <a:gd name="connsiteX125" fmla="*/ 1897283 w 2069637"/>
              <a:gd name="connsiteY125" fmla="*/ 2271324 h 2271324"/>
              <a:gd name="connsiteX126" fmla="*/ 1845394 w 2069637"/>
              <a:gd name="connsiteY126" fmla="*/ 2271324 h 2271324"/>
              <a:gd name="connsiteX127" fmla="*/ 1827770 w 2069637"/>
              <a:gd name="connsiteY127" fmla="*/ 2271324 h 2271324"/>
              <a:gd name="connsiteX128" fmla="*/ 1776345 w 2069637"/>
              <a:gd name="connsiteY128" fmla="*/ 2271324 h 2271324"/>
              <a:gd name="connsiteX129" fmla="*/ 1745556 w 2069637"/>
              <a:gd name="connsiteY129" fmla="*/ 2271324 h 2271324"/>
              <a:gd name="connsiteX130" fmla="*/ 1744587 w 2069637"/>
              <a:gd name="connsiteY130" fmla="*/ 2271324 h 2271324"/>
              <a:gd name="connsiteX131" fmla="*/ 1737808 w 2069637"/>
              <a:gd name="connsiteY131" fmla="*/ 2271324 h 2271324"/>
              <a:gd name="connsiteX132" fmla="*/ 1719568 w 2069637"/>
              <a:gd name="connsiteY132" fmla="*/ 2271324 h 2271324"/>
              <a:gd name="connsiteX133" fmla="*/ 1719407 w 2069637"/>
              <a:gd name="connsiteY133" fmla="*/ 2271324 h 2271324"/>
              <a:gd name="connsiteX134" fmla="*/ 1694483 w 2069637"/>
              <a:gd name="connsiteY134" fmla="*/ 2271324 h 2271324"/>
              <a:gd name="connsiteX135" fmla="*/ 1668154 w 2069637"/>
              <a:gd name="connsiteY135" fmla="*/ 2271324 h 2271324"/>
              <a:gd name="connsiteX136" fmla="*/ 1657304 w 2069637"/>
              <a:gd name="connsiteY136" fmla="*/ 2271324 h 2271324"/>
              <a:gd name="connsiteX137" fmla="*/ 1653349 w 2069637"/>
              <a:gd name="connsiteY137" fmla="*/ 2271324 h 2271324"/>
              <a:gd name="connsiteX138" fmla="*/ 1633450 w 2069637"/>
              <a:gd name="connsiteY138" fmla="*/ 2271324 h 2271324"/>
              <a:gd name="connsiteX139" fmla="*/ 1624497 w 2069637"/>
              <a:gd name="connsiteY139" fmla="*/ 2271324 h 2271324"/>
              <a:gd name="connsiteX140" fmla="*/ 1587792 w 2069637"/>
              <a:gd name="connsiteY140" fmla="*/ 2271324 h 2271324"/>
              <a:gd name="connsiteX141" fmla="*/ 1584426 w 2069637"/>
              <a:gd name="connsiteY141" fmla="*/ 2271324 h 2271324"/>
              <a:gd name="connsiteX142" fmla="*/ 1576961 w 2069637"/>
              <a:gd name="connsiteY142" fmla="*/ 2271324 h 2271324"/>
              <a:gd name="connsiteX143" fmla="*/ 1536367 w 2069637"/>
              <a:gd name="connsiteY143" fmla="*/ 2271324 h 2271324"/>
              <a:gd name="connsiteX144" fmla="*/ 1489895 w 2069637"/>
              <a:gd name="connsiteY144" fmla="*/ 2271324 h 2271324"/>
              <a:gd name="connsiteX145" fmla="*/ 1489678 w 2069637"/>
              <a:gd name="connsiteY145" fmla="*/ 2271324 h 2271324"/>
              <a:gd name="connsiteX146" fmla="*/ 1479590 w 2069637"/>
              <a:gd name="connsiteY146" fmla="*/ 2271324 h 2271324"/>
              <a:gd name="connsiteX147" fmla="*/ 1413371 w 2069637"/>
              <a:gd name="connsiteY147" fmla="*/ 2271324 h 2271324"/>
              <a:gd name="connsiteX148" fmla="*/ 1393471 w 2069637"/>
              <a:gd name="connsiteY148" fmla="*/ 2271324 h 2271324"/>
              <a:gd name="connsiteX149" fmla="*/ 1390773 w 2069637"/>
              <a:gd name="connsiteY149" fmla="*/ 2271324 h 2271324"/>
              <a:gd name="connsiteX150" fmla="*/ 1338430 w 2069637"/>
              <a:gd name="connsiteY150" fmla="*/ 2271324 h 2271324"/>
              <a:gd name="connsiteX151" fmla="*/ 1336983 w 2069637"/>
              <a:gd name="connsiteY151" fmla="*/ 2271324 h 2271324"/>
              <a:gd name="connsiteX152" fmla="*/ 1279521 w 2069637"/>
              <a:gd name="connsiteY152" fmla="*/ 2271324 h 2271324"/>
              <a:gd name="connsiteX153" fmla="*/ 1249917 w 2069637"/>
              <a:gd name="connsiteY153" fmla="*/ 2271324 h 2271324"/>
              <a:gd name="connsiteX154" fmla="*/ 1249700 w 2069637"/>
              <a:gd name="connsiteY154" fmla="*/ 2271324 h 2271324"/>
              <a:gd name="connsiteX155" fmla="*/ 1180110 w 2069637"/>
              <a:gd name="connsiteY155" fmla="*/ 2271324 h 2271324"/>
              <a:gd name="connsiteX156" fmla="*/ 1178731 w 2069637"/>
              <a:gd name="connsiteY156" fmla="*/ 2271324 h 2271324"/>
              <a:gd name="connsiteX157" fmla="*/ 1169078 w 2069637"/>
              <a:gd name="connsiteY157" fmla="*/ 2271324 h 2271324"/>
              <a:gd name="connsiteX158" fmla="*/ 1155193 w 2069637"/>
              <a:gd name="connsiteY158" fmla="*/ 2271324 h 2271324"/>
              <a:gd name="connsiteX159" fmla="*/ 1153962 w 2069637"/>
              <a:gd name="connsiteY159" fmla="*/ 2271324 h 2271324"/>
              <a:gd name="connsiteX160" fmla="*/ 1150795 w 2069637"/>
              <a:gd name="connsiteY160" fmla="*/ 2271324 h 2271324"/>
              <a:gd name="connsiteX161" fmla="*/ 1129504 w 2069637"/>
              <a:gd name="connsiteY161" fmla="*/ 2271324 h 2271324"/>
              <a:gd name="connsiteX162" fmla="*/ 1129039 w 2069637"/>
              <a:gd name="connsiteY162" fmla="*/ 2271324 h 2271324"/>
              <a:gd name="connsiteX163" fmla="*/ 1098452 w 2069637"/>
              <a:gd name="connsiteY163" fmla="*/ 2271324 h 2271324"/>
              <a:gd name="connsiteX164" fmla="*/ 1091858 w 2069637"/>
              <a:gd name="connsiteY164" fmla="*/ 2271324 h 2271324"/>
              <a:gd name="connsiteX165" fmla="*/ 1039970 w 2069637"/>
              <a:gd name="connsiteY165" fmla="*/ 2271324 h 2271324"/>
              <a:gd name="connsiteX166" fmla="*/ 1039542 w 2069637"/>
              <a:gd name="connsiteY166" fmla="*/ 2271324 h 2271324"/>
              <a:gd name="connsiteX167" fmla="*/ 1022346 w 2069637"/>
              <a:gd name="connsiteY167" fmla="*/ 2271324 h 2271324"/>
              <a:gd name="connsiteX168" fmla="*/ 1017065 w 2069637"/>
              <a:gd name="connsiteY168" fmla="*/ 2271324 h 2271324"/>
              <a:gd name="connsiteX169" fmla="*/ 1012360 w 2069637"/>
              <a:gd name="connsiteY169" fmla="*/ 2271324 h 2271324"/>
              <a:gd name="connsiteX170" fmla="*/ 970921 w 2069637"/>
              <a:gd name="connsiteY170" fmla="*/ 2271324 h 2271324"/>
              <a:gd name="connsiteX171" fmla="*/ 940132 w 2069637"/>
              <a:gd name="connsiteY171" fmla="*/ 2271324 h 2271324"/>
              <a:gd name="connsiteX172" fmla="*/ 939163 w 2069637"/>
              <a:gd name="connsiteY172" fmla="*/ 2271324 h 2271324"/>
              <a:gd name="connsiteX173" fmla="*/ 932384 w 2069637"/>
              <a:gd name="connsiteY173" fmla="*/ 2271324 h 2271324"/>
              <a:gd name="connsiteX174" fmla="*/ 915215 w 2069637"/>
              <a:gd name="connsiteY174" fmla="*/ 2271324 h 2271324"/>
              <a:gd name="connsiteX175" fmla="*/ 915215 w 2069637"/>
              <a:gd name="connsiteY175" fmla="*/ 2271324 h 2271324"/>
              <a:gd name="connsiteX176" fmla="*/ 914144 w 2069637"/>
              <a:gd name="connsiteY176" fmla="*/ 2271324 h 2271324"/>
              <a:gd name="connsiteX177" fmla="*/ 913983 w 2069637"/>
              <a:gd name="connsiteY177" fmla="*/ 2271324 h 2271324"/>
              <a:gd name="connsiteX178" fmla="*/ 899419 w 2069637"/>
              <a:gd name="connsiteY178" fmla="*/ 2271324 h 2271324"/>
              <a:gd name="connsiteX179" fmla="*/ 889526 w 2069637"/>
              <a:gd name="connsiteY179" fmla="*/ 2271324 h 2271324"/>
              <a:gd name="connsiteX180" fmla="*/ 889060 w 2069637"/>
              <a:gd name="connsiteY180" fmla="*/ 2271324 h 2271324"/>
              <a:gd name="connsiteX181" fmla="*/ 877467 w 2069637"/>
              <a:gd name="connsiteY181" fmla="*/ 2271324 h 2271324"/>
              <a:gd name="connsiteX182" fmla="*/ 864412 w 2069637"/>
              <a:gd name="connsiteY182" fmla="*/ 2271324 h 2271324"/>
              <a:gd name="connsiteX183" fmla="*/ 864411 w 2069637"/>
              <a:gd name="connsiteY183" fmla="*/ 2271324 h 2271324"/>
              <a:gd name="connsiteX184" fmla="*/ 851880 w 2069637"/>
              <a:gd name="connsiteY184" fmla="*/ 2271324 h 2271324"/>
              <a:gd name="connsiteX185" fmla="*/ 847925 w 2069637"/>
              <a:gd name="connsiteY185" fmla="*/ 2271324 h 2271324"/>
              <a:gd name="connsiteX186" fmla="*/ 819074 w 2069637"/>
              <a:gd name="connsiteY186" fmla="*/ 2271324 h 2271324"/>
              <a:gd name="connsiteX187" fmla="*/ 782368 w 2069637"/>
              <a:gd name="connsiteY187" fmla="*/ 2271324 h 2271324"/>
              <a:gd name="connsiteX188" fmla="*/ 779003 w 2069637"/>
              <a:gd name="connsiteY188" fmla="*/ 2271324 h 2271324"/>
              <a:gd name="connsiteX189" fmla="*/ 777088 w 2069637"/>
              <a:gd name="connsiteY189" fmla="*/ 2271324 h 2271324"/>
              <a:gd name="connsiteX190" fmla="*/ 777087 w 2069637"/>
              <a:gd name="connsiteY190" fmla="*/ 2271324 h 2271324"/>
              <a:gd name="connsiteX191" fmla="*/ 771537 w 2069637"/>
              <a:gd name="connsiteY191" fmla="*/ 2271324 h 2271324"/>
              <a:gd name="connsiteX192" fmla="*/ 730943 w 2069637"/>
              <a:gd name="connsiteY192" fmla="*/ 2271324 h 2271324"/>
              <a:gd name="connsiteX193" fmla="*/ 696503 w 2069637"/>
              <a:gd name="connsiteY193" fmla="*/ 2271324 h 2271324"/>
              <a:gd name="connsiteX194" fmla="*/ 696502 w 2069637"/>
              <a:gd name="connsiteY194" fmla="*/ 2271324 h 2271324"/>
              <a:gd name="connsiteX195" fmla="*/ 684472 w 2069637"/>
              <a:gd name="connsiteY195" fmla="*/ 2271324 h 2271324"/>
              <a:gd name="connsiteX196" fmla="*/ 684255 w 2069637"/>
              <a:gd name="connsiteY196" fmla="*/ 2271324 h 2271324"/>
              <a:gd name="connsiteX197" fmla="*/ 674166 w 2069637"/>
              <a:gd name="connsiteY197" fmla="*/ 2271324 h 2271324"/>
              <a:gd name="connsiteX198" fmla="*/ 663234 w 2069637"/>
              <a:gd name="connsiteY198" fmla="*/ 2271324 h 2271324"/>
              <a:gd name="connsiteX199" fmla="*/ 659440 w 2069637"/>
              <a:gd name="connsiteY199" fmla="*/ 2271324 h 2271324"/>
              <a:gd name="connsiteX200" fmla="*/ 624433 w 2069637"/>
              <a:gd name="connsiteY200" fmla="*/ 2271324 h 2271324"/>
              <a:gd name="connsiteX201" fmla="*/ 624433 w 2069637"/>
              <a:gd name="connsiteY201" fmla="*/ 2271324 h 2271324"/>
              <a:gd name="connsiteX202" fmla="*/ 607947 w 2069637"/>
              <a:gd name="connsiteY202" fmla="*/ 2271324 h 2271324"/>
              <a:gd name="connsiteX203" fmla="*/ 585349 w 2069637"/>
              <a:gd name="connsiteY203" fmla="*/ 2271324 h 2271324"/>
              <a:gd name="connsiteX204" fmla="*/ 531559 w 2069637"/>
              <a:gd name="connsiteY204" fmla="*/ 2271324 h 2271324"/>
              <a:gd name="connsiteX205" fmla="*/ 512616 w 2069637"/>
              <a:gd name="connsiteY205" fmla="*/ 2271324 h 2271324"/>
              <a:gd name="connsiteX206" fmla="*/ 512615 w 2069637"/>
              <a:gd name="connsiteY206" fmla="*/ 2271324 h 2271324"/>
              <a:gd name="connsiteX207" fmla="*/ 474097 w 2069637"/>
              <a:gd name="connsiteY207" fmla="*/ 2271324 h 2271324"/>
              <a:gd name="connsiteX208" fmla="*/ 456525 w 2069637"/>
              <a:gd name="connsiteY208" fmla="*/ 2271324 h 2271324"/>
              <a:gd name="connsiteX209" fmla="*/ 456524 w 2069637"/>
              <a:gd name="connsiteY209" fmla="*/ 2271324 h 2271324"/>
              <a:gd name="connsiteX210" fmla="*/ 444493 w 2069637"/>
              <a:gd name="connsiteY210" fmla="*/ 2271324 h 2271324"/>
              <a:gd name="connsiteX211" fmla="*/ 444276 w 2069637"/>
              <a:gd name="connsiteY211" fmla="*/ 2271324 h 2271324"/>
              <a:gd name="connsiteX212" fmla="*/ 423255 w 2069637"/>
              <a:gd name="connsiteY212" fmla="*/ 2271324 h 2271324"/>
              <a:gd name="connsiteX213" fmla="*/ 408163 w 2069637"/>
              <a:gd name="connsiteY213" fmla="*/ 2271324 h 2271324"/>
              <a:gd name="connsiteX214" fmla="*/ 349769 w 2069637"/>
              <a:gd name="connsiteY214" fmla="*/ 2271324 h 2271324"/>
              <a:gd name="connsiteX215" fmla="*/ 345371 w 2069637"/>
              <a:gd name="connsiteY215" fmla="*/ 2271324 h 2271324"/>
              <a:gd name="connsiteX216" fmla="*/ 324081 w 2069637"/>
              <a:gd name="connsiteY216" fmla="*/ 2271324 h 2271324"/>
              <a:gd name="connsiteX217" fmla="*/ 312021 w 2069637"/>
              <a:gd name="connsiteY217" fmla="*/ 2271324 h 2271324"/>
              <a:gd name="connsiteX218" fmla="*/ 312021 w 2069637"/>
              <a:gd name="connsiteY218" fmla="*/ 2271324 h 2271324"/>
              <a:gd name="connsiteX219" fmla="*/ 272637 w 2069637"/>
              <a:gd name="connsiteY219" fmla="*/ 2271324 h 2271324"/>
              <a:gd name="connsiteX220" fmla="*/ 272636 w 2069637"/>
              <a:gd name="connsiteY220" fmla="*/ 2271324 h 2271324"/>
              <a:gd name="connsiteX221" fmla="*/ 234118 w 2069637"/>
              <a:gd name="connsiteY221" fmla="*/ 2271324 h 2271324"/>
              <a:gd name="connsiteX222" fmla="*/ 211641 w 2069637"/>
              <a:gd name="connsiteY222" fmla="*/ 2271324 h 2271324"/>
              <a:gd name="connsiteX223" fmla="*/ 168185 w 2069637"/>
              <a:gd name="connsiteY223" fmla="*/ 2271324 h 2271324"/>
              <a:gd name="connsiteX224" fmla="*/ 133481 w 2069637"/>
              <a:gd name="connsiteY224" fmla="*/ 2271324 h 2271324"/>
              <a:gd name="connsiteX225" fmla="*/ 109791 w 2069637"/>
              <a:gd name="connsiteY225" fmla="*/ 2271324 h 2271324"/>
              <a:gd name="connsiteX226" fmla="*/ 93995 w 2069637"/>
              <a:gd name="connsiteY226" fmla="*/ 2271324 h 2271324"/>
              <a:gd name="connsiteX227" fmla="*/ 93994 w 2069637"/>
              <a:gd name="connsiteY227" fmla="*/ 2271324 h 2271324"/>
              <a:gd name="connsiteX228" fmla="*/ 84102 w 2069637"/>
              <a:gd name="connsiteY228" fmla="*/ 2271324 h 2271324"/>
              <a:gd name="connsiteX229" fmla="*/ 164 w 2069637"/>
              <a:gd name="connsiteY229" fmla="*/ 2190930 h 2271324"/>
              <a:gd name="connsiteX230" fmla="*/ 0 w 2069637"/>
              <a:gd name="connsiteY230" fmla="*/ 2187339 h 2271324"/>
              <a:gd name="connsiteX231" fmla="*/ 0 w 2069637"/>
              <a:gd name="connsiteY231" fmla="*/ 83998 h 2271324"/>
              <a:gd name="connsiteX232" fmla="*/ 3613 w 2069637"/>
              <a:gd name="connsiteY232" fmla="*/ 56277 h 2271324"/>
              <a:gd name="connsiteX233" fmla="*/ 84102 w 2069637"/>
              <a:gd name="connsiteY233" fmla="*/ 0 h 2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2069637" h="2271324">
                <a:moveTo>
                  <a:pt x="84102" y="0"/>
                </a:moveTo>
                <a:lnTo>
                  <a:pt x="87370" y="0"/>
                </a:lnTo>
                <a:lnTo>
                  <a:pt x="95133" y="0"/>
                </a:lnTo>
                <a:lnTo>
                  <a:pt x="110251" y="0"/>
                </a:lnTo>
                <a:lnTo>
                  <a:pt x="113143" y="0"/>
                </a:lnTo>
                <a:lnTo>
                  <a:pt x="135174" y="0"/>
                </a:lnTo>
                <a:lnTo>
                  <a:pt x="146412" y="0"/>
                </a:lnTo>
                <a:lnTo>
                  <a:pt x="146413" y="0"/>
                </a:lnTo>
                <a:lnTo>
                  <a:pt x="161504" y="0"/>
                </a:lnTo>
                <a:lnTo>
                  <a:pt x="161505" y="0"/>
                </a:lnTo>
                <a:lnTo>
                  <a:pt x="165761" y="0"/>
                </a:lnTo>
                <a:lnTo>
                  <a:pt x="172353" y="0"/>
                </a:lnTo>
                <a:lnTo>
                  <a:pt x="224242" y="0"/>
                </a:lnTo>
                <a:lnTo>
                  <a:pt x="241866" y="0"/>
                </a:lnTo>
                <a:lnTo>
                  <a:pt x="257647" y="0"/>
                </a:lnTo>
                <a:lnTo>
                  <a:pt x="293292" y="0"/>
                </a:lnTo>
                <a:lnTo>
                  <a:pt x="297032" y="0"/>
                </a:lnTo>
                <a:lnTo>
                  <a:pt x="324081" y="0"/>
                </a:lnTo>
                <a:lnTo>
                  <a:pt x="325049" y="0"/>
                </a:lnTo>
                <a:lnTo>
                  <a:pt x="331829" y="0"/>
                </a:lnTo>
                <a:lnTo>
                  <a:pt x="350068" y="0"/>
                </a:lnTo>
                <a:lnTo>
                  <a:pt x="350230" y="0"/>
                </a:lnTo>
                <a:lnTo>
                  <a:pt x="386063" y="0"/>
                </a:lnTo>
                <a:lnTo>
                  <a:pt x="401483" y="0"/>
                </a:lnTo>
                <a:lnTo>
                  <a:pt x="401484" y="0"/>
                </a:lnTo>
                <a:lnTo>
                  <a:pt x="412332" y="0"/>
                </a:lnTo>
                <a:lnTo>
                  <a:pt x="416287" y="0"/>
                </a:lnTo>
                <a:lnTo>
                  <a:pt x="436186" y="0"/>
                </a:lnTo>
                <a:lnTo>
                  <a:pt x="436187" y="0"/>
                </a:lnTo>
                <a:lnTo>
                  <a:pt x="445139" y="0"/>
                </a:lnTo>
                <a:lnTo>
                  <a:pt x="475674" y="0"/>
                </a:lnTo>
                <a:lnTo>
                  <a:pt x="481845" y="0"/>
                </a:lnTo>
                <a:lnTo>
                  <a:pt x="485209" y="0"/>
                </a:lnTo>
                <a:lnTo>
                  <a:pt x="492675" y="0"/>
                </a:lnTo>
                <a:lnTo>
                  <a:pt x="497626" y="0"/>
                </a:lnTo>
                <a:lnTo>
                  <a:pt x="533270" y="0"/>
                </a:lnTo>
                <a:lnTo>
                  <a:pt x="579740" y="0"/>
                </a:lnTo>
                <a:lnTo>
                  <a:pt x="579958" y="0"/>
                </a:lnTo>
                <a:lnTo>
                  <a:pt x="590046" y="0"/>
                </a:lnTo>
                <a:lnTo>
                  <a:pt x="656265" y="0"/>
                </a:lnTo>
                <a:lnTo>
                  <a:pt x="676165" y="0"/>
                </a:lnTo>
                <a:lnTo>
                  <a:pt x="676166" y="0"/>
                </a:lnTo>
                <a:lnTo>
                  <a:pt x="678863" y="0"/>
                </a:lnTo>
                <a:lnTo>
                  <a:pt x="711859" y="0"/>
                </a:lnTo>
                <a:lnTo>
                  <a:pt x="715652" y="0"/>
                </a:lnTo>
                <a:lnTo>
                  <a:pt x="731206" y="0"/>
                </a:lnTo>
                <a:lnTo>
                  <a:pt x="731206" y="0"/>
                </a:lnTo>
                <a:lnTo>
                  <a:pt x="732653" y="0"/>
                </a:lnTo>
                <a:lnTo>
                  <a:pt x="790116" y="0"/>
                </a:lnTo>
                <a:lnTo>
                  <a:pt x="819719" y="0"/>
                </a:lnTo>
                <a:lnTo>
                  <a:pt x="819936" y="0"/>
                </a:lnTo>
                <a:lnTo>
                  <a:pt x="889526" y="0"/>
                </a:lnTo>
                <a:lnTo>
                  <a:pt x="892794" y="0"/>
                </a:lnTo>
                <a:lnTo>
                  <a:pt x="900557" y="0"/>
                </a:lnTo>
                <a:lnTo>
                  <a:pt x="914443" y="0"/>
                </a:lnTo>
                <a:lnTo>
                  <a:pt x="915675" y="0"/>
                </a:lnTo>
                <a:lnTo>
                  <a:pt x="918841" y="0"/>
                </a:lnTo>
                <a:lnTo>
                  <a:pt x="940132" y="0"/>
                </a:lnTo>
                <a:lnTo>
                  <a:pt x="940598" y="0"/>
                </a:lnTo>
                <a:lnTo>
                  <a:pt x="951837" y="0"/>
                </a:lnTo>
                <a:lnTo>
                  <a:pt x="966929" y="0"/>
                </a:lnTo>
                <a:lnTo>
                  <a:pt x="971185" y="0"/>
                </a:lnTo>
                <a:lnTo>
                  <a:pt x="971186" y="0"/>
                </a:lnTo>
                <a:lnTo>
                  <a:pt x="977777" y="0"/>
                </a:lnTo>
                <a:lnTo>
                  <a:pt x="1012360" y="0"/>
                </a:lnTo>
                <a:lnTo>
                  <a:pt x="1029666" y="0"/>
                </a:lnTo>
                <a:lnTo>
                  <a:pt x="1030094" y="0"/>
                </a:lnTo>
                <a:lnTo>
                  <a:pt x="1047290" y="0"/>
                </a:lnTo>
                <a:lnTo>
                  <a:pt x="1052570" y="0"/>
                </a:lnTo>
                <a:lnTo>
                  <a:pt x="1098715" y="0"/>
                </a:lnTo>
                <a:lnTo>
                  <a:pt x="1129504" y="0"/>
                </a:lnTo>
                <a:lnTo>
                  <a:pt x="1130472" y="0"/>
                </a:lnTo>
                <a:lnTo>
                  <a:pt x="1137252" y="0"/>
                </a:lnTo>
                <a:lnTo>
                  <a:pt x="1154421" y="0"/>
                </a:lnTo>
                <a:lnTo>
                  <a:pt x="1155491" y="0"/>
                </a:lnTo>
                <a:lnTo>
                  <a:pt x="1155653" y="0"/>
                </a:lnTo>
                <a:lnTo>
                  <a:pt x="1180110" y="0"/>
                </a:lnTo>
                <a:lnTo>
                  <a:pt x="1191486" y="0"/>
                </a:lnTo>
                <a:lnTo>
                  <a:pt x="1205226" y="0"/>
                </a:lnTo>
                <a:lnTo>
                  <a:pt x="1217756" y="0"/>
                </a:lnTo>
                <a:lnTo>
                  <a:pt x="1221710" y="0"/>
                </a:lnTo>
                <a:lnTo>
                  <a:pt x="1250563" y="0"/>
                </a:lnTo>
                <a:lnTo>
                  <a:pt x="1287268" y="0"/>
                </a:lnTo>
                <a:lnTo>
                  <a:pt x="1290633" y="0"/>
                </a:lnTo>
                <a:lnTo>
                  <a:pt x="1292549" y="0"/>
                </a:lnTo>
                <a:lnTo>
                  <a:pt x="1298098" y="0"/>
                </a:lnTo>
                <a:lnTo>
                  <a:pt x="1338694" y="0"/>
                </a:lnTo>
                <a:lnTo>
                  <a:pt x="1373134" y="0"/>
                </a:lnTo>
                <a:lnTo>
                  <a:pt x="1385164" y="0"/>
                </a:lnTo>
                <a:lnTo>
                  <a:pt x="1385382" y="0"/>
                </a:lnTo>
                <a:lnTo>
                  <a:pt x="1395470" y="0"/>
                </a:lnTo>
                <a:lnTo>
                  <a:pt x="1445204" y="0"/>
                </a:lnTo>
                <a:lnTo>
                  <a:pt x="1461689" y="0"/>
                </a:lnTo>
                <a:lnTo>
                  <a:pt x="1484286" y="0"/>
                </a:lnTo>
                <a:lnTo>
                  <a:pt x="1538077" y="0"/>
                </a:lnTo>
                <a:lnTo>
                  <a:pt x="1557022" y="0"/>
                </a:lnTo>
                <a:lnTo>
                  <a:pt x="1595540" y="0"/>
                </a:lnTo>
                <a:lnTo>
                  <a:pt x="1613112" y="0"/>
                </a:lnTo>
                <a:lnTo>
                  <a:pt x="1625142" y="0"/>
                </a:lnTo>
                <a:lnTo>
                  <a:pt x="1625360" y="0"/>
                </a:lnTo>
                <a:lnTo>
                  <a:pt x="1719866" y="0"/>
                </a:lnTo>
                <a:lnTo>
                  <a:pt x="1724265" y="0"/>
                </a:lnTo>
                <a:lnTo>
                  <a:pt x="1745556" y="0"/>
                </a:lnTo>
                <a:lnTo>
                  <a:pt x="1757616" y="0"/>
                </a:lnTo>
                <a:lnTo>
                  <a:pt x="1797000" y="0"/>
                </a:lnTo>
                <a:lnTo>
                  <a:pt x="1835518" y="0"/>
                </a:lnTo>
                <a:lnTo>
                  <a:pt x="1857994" y="0"/>
                </a:lnTo>
                <a:lnTo>
                  <a:pt x="1933346" y="0"/>
                </a:lnTo>
                <a:lnTo>
                  <a:pt x="1936155" y="0"/>
                </a:lnTo>
                <a:lnTo>
                  <a:pt x="1959845" y="0"/>
                </a:lnTo>
                <a:lnTo>
                  <a:pt x="1975641" y="0"/>
                </a:lnTo>
                <a:lnTo>
                  <a:pt x="1975642" y="0"/>
                </a:lnTo>
                <a:lnTo>
                  <a:pt x="1985534" y="0"/>
                </a:lnTo>
                <a:cubicBezTo>
                  <a:pt x="2069637" y="0"/>
                  <a:pt x="2069637" y="84004"/>
                  <a:pt x="2069637" y="84004"/>
                </a:cubicBezTo>
                <a:lnTo>
                  <a:pt x="2069637" y="2187320"/>
                </a:lnTo>
                <a:cubicBezTo>
                  <a:pt x="2069637" y="2271324"/>
                  <a:pt x="1985534" y="2271324"/>
                  <a:pt x="1985534" y="2271324"/>
                </a:cubicBezTo>
                <a:lnTo>
                  <a:pt x="1982266" y="2271324"/>
                </a:lnTo>
                <a:lnTo>
                  <a:pt x="1974502" y="2271324"/>
                </a:lnTo>
                <a:lnTo>
                  <a:pt x="1959385" y="2271324"/>
                </a:lnTo>
                <a:lnTo>
                  <a:pt x="1956492" y="2271324"/>
                </a:lnTo>
                <a:lnTo>
                  <a:pt x="1934463" y="2271324"/>
                </a:lnTo>
                <a:lnTo>
                  <a:pt x="1933346" y="2271324"/>
                </a:lnTo>
                <a:lnTo>
                  <a:pt x="1923223" y="2271324"/>
                </a:lnTo>
                <a:lnTo>
                  <a:pt x="1908132" y="2271324"/>
                </a:lnTo>
                <a:lnTo>
                  <a:pt x="1903875" y="2271324"/>
                </a:lnTo>
                <a:lnTo>
                  <a:pt x="1897283" y="2271324"/>
                </a:lnTo>
                <a:lnTo>
                  <a:pt x="1845394" y="2271324"/>
                </a:lnTo>
                <a:lnTo>
                  <a:pt x="1827770" y="2271324"/>
                </a:lnTo>
                <a:lnTo>
                  <a:pt x="1776345" y="2271324"/>
                </a:lnTo>
                <a:lnTo>
                  <a:pt x="1745556" y="2271324"/>
                </a:lnTo>
                <a:lnTo>
                  <a:pt x="1744587" y="2271324"/>
                </a:lnTo>
                <a:lnTo>
                  <a:pt x="1737808" y="2271324"/>
                </a:lnTo>
                <a:lnTo>
                  <a:pt x="1719568" y="2271324"/>
                </a:lnTo>
                <a:lnTo>
                  <a:pt x="1719407" y="2271324"/>
                </a:lnTo>
                <a:lnTo>
                  <a:pt x="1694483" y="2271324"/>
                </a:lnTo>
                <a:lnTo>
                  <a:pt x="1668154" y="2271324"/>
                </a:lnTo>
                <a:lnTo>
                  <a:pt x="1657304" y="2271324"/>
                </a:lnTo>
                <a:lnTo>
                  <a:pt x="1653349" y="2271324"/>
                </a:lnTo>
                <a:lnTo>
                  <a:pt x="1633450" y="2271324"/>
                </a:lnTo>
                <a:lnTo>
                  <a:pt x="1624497" y="2271324"/>
                </a:lnTo>
                <a:lnTo>
                  <a:pt x="1587792" y="2271324"/>
                </a:lnTo>
                <a:lnTo>
                  <a:pt x="1584426" y="2271324"/>
                </a:lnTo>
                <a:lnTo>
                  <a:pt x="1576961" y="2271324"/>
                </a:lnTo>
                <a:lnTo>
                  <a:pt x="1536367" y="2271324"/>
                </a:lnTo>
                <a:lnTo>
                  <a:pt x="1489895" y="2271324"/>
                </a:lnTo>
                <a:lnTo>
                  <a:pt x="1489678" y="2271324"/>
                </a:lnTo>
                <a:lnTo>
                  <a:pt x="1479590" y="2271324"/>
                </a:lnTo>
                <a:lnTo>
                  <a:pt x="1413371" y="2271324"/>
                </a:lnTo>
                <a:lnTo>
                  <a:pt x="1393471" y="2271324"/>
                </a:lnTo>
                <a:lnTo>
                  <a:pt x="1390773" y="2271324"/>
                </a:lnTo>
                <a:lnTo>
                  <a:pt x="1338430" y="2271324"/>
                </a:lnTo>
                <a:lnTo>
                  <a:pt x="1336983" y="2271324"/>
                </a:lnTo>
                <a:lnTo>
                  <a:pt x="1279521" y="2271324"/>
                </a:lnTo>
                <a:lnTo>
                  <a:pt x="1249917" y="2271324"/>
                </a:lnTo>
                <a:lnTo>
                  <a:pt x="1249700" y="2271324"/>
                </a:lnTo>
                <a:lnTo>
                  <a:pt x="1180110" y="2271324"/>
                </a:lnTo>
                <a:lnTo>
                  <a:pt x="1178731" y="2271324"/>
                </a:lnTo>
                <a:lnTo>
                  <a:pt x="1169078" y="2271324"/>
                </a:lnTo>
                <a:lnTo>
                  <a:pt x="1155193" y="2271324"/>
                </a:lnTo>
                <a:lnTo>
                  <a:pt x="1153962" y="2271324"/>
                </a:lnTo>
                <a:lnTo>
                  <a:pt x="1150795" y="2271324"/>
                </a:lnTo>
                <a:lnTo>
                  <a:pt x="1129504" y="2271324"/>
                </a:lnTo>
                <a:lnTo>
                  <a:pt x="1129039" y="2271324"/>
                </a:lnTo>
                <a:lnTo>
                  <a:pt x="1098452" y="2271324"/>
                </a:lnTo>
                <a:lnTo>
                  <a:pt x="1091858" y="2271324"/>
                </a:lnTo>
                <a:lnTo>
                  <a:pt x="1039970" y="2271324"/>
                </a:lnTo>
                <a:lnTo>
                  <a:pt x="1039542" y="2271324"/>
                </a:lnTo>
                <a:lnTo>
                  <a:pt x="1022346" y="2271324"/>
                </a:lnTo>
                <a:lnTo>
                  <a:pt x="1017065" y="2271324"/>
                </a:lnTo>
                <a:lnTo>
                  <a:pt x="1012360" y="2271324"/>
                </a:lnTo>
                <a:lnTo>
                  <a:pt x="970921" y="2271324"/>
                </a:lnTo>
                <a:lnTo>
                  <a:pt x="940132" y="2271324"/>
                </a:lnTo>
                <a:lnTo>
                  <a:pt x="939163" y="2271324"/>
                </a:lnTo>
                <a:lnTo>
                  <a:pt x="932384" y="2271324"/>
                </a:lnTo>
                <a:lnTo>
                  <a:pt x="915215" y="2271324"/>
                </a:lnTo>
                <a:lnTo>
                  <a:pt x="915215" y="2271324"/>
                </a:lnTo>
                <a:lnTo>
                  <a:pt x="914144" y="2271324"/>
                </a:lnTo>
                <a:lnTo>
                  <a:pt x="913983" y="2271324"/>
                </a:lnTo>
                <a:lnTo>
                  <a:pt x="899419" y="2271324"/>
                </a:lnTo>
                <a:lnTo>
                  <a:pt x="889526" y="2271324"/>
                </a:lnTo>
                <a:lnTo>
                  <a:pt x="889060" y="2271324"/>
                </a:lnTo>
                <a:lnTo>
                  <a:pt x="877467" y="2271324"/>
                </a:lnTo>
                <a:lnTo>
                  <a:pt x="864412" y="2271324"/>
                </a:lnTo>
                <a:lnTo>
                  <a:pt x="864411" y="2271324"/>
                </a:lnTo>
                <a:lnTo>
                  <a:pt x="851880" y="2271324"/>
                </a:lnTo>
                <a:lnTo>
                  <a:pt x="847925" y="2271324"/>
                </a:lnTo>
                <a:lnTo>
                  <a:pt x="819074" y="2271324"/>
                </a:lnTo>
                <a:lnTo>
                  <a:pt x="782368" y="2271324"/>
                </a:lnTo>
                <a:lnTo>
                  <a:pt x="779003" y="2271324"/>
                </a:lnTo>
                <a:lnTo>
                  <a:pt x="777088" y="2271324"/>
                </a:lnTo>
                <a:lnTo>
                  <a:pt x="777087" y="2271324"/>
                </a:lnTo>
                <a:lnTo>
                  <a:pt x="771537" y="2271324"/>
                </a:lnTo>
                <a:lnTo>
                  <a:pt x="730943" y="2271324"/>
                </a:lnTo>
                <a:lnTo>
                  <a:pt x="696503" y="2271324"/>
                </a:lnTo>
                <a:lnTo>
                  <a:pt x="696502" y="2271324"/>
                </a:lnTo>
                <a:lnTo>
                  <a:pt x="684472" y="2271324"/>
                </a:lnTo>
                <a:lnTo>
                  <a:pt x="684255" y="2271324"/>
                </a:lnTo>
                <a:lnTo>
                  <a:pt x="674166" y="2271324"/>
                </a:lnTo>
                <a:lnTo>
                  <a:pt x="663234" y="2271324"/>
                </a:lnTo>
                <a:lnTo>
                  <a:pt x="659440" y="2271324"/>
                </a:lnTo>
                <a:lnTo>
                  <a:pt x="624433" y="2271324"/>
                </a:lnTo>
                <a:lnTo>
                  <a:pt x="624433" y="2271324"/>
                </a:lnTo>
                <a:lnTo>
                  <a:pt x="607947" y="2271324"/>
                </a:lnTo>
                <a:lnTo>
                  <a:pt x="585349" y="2271324"/>
                </a:lnTo>
                <a:lnTo>
                  <a:pt x="531559" y="2271324"/>
                </a:lnTo>
                <a:lnTo>
                  <a:pt x="512616" y="2271324"/>
                </a:lnTo>
                <a:lnTo>
                  <a:pt x="512615" y="2271324"/>
                </a:lnTo>
                <a:lnTo>
                  <a:pt x="474097" y="2271324"/>
                </a:lnTo>
                <a:lnTo>
                  <a:pt x="456525" y="2271324"/>
                </a:lnTo>
                <a:lnTo>
                  <a:pt x="456524" y="2271324"/>
                </a:lnTo>
                <a:lnTo>
                  <a:pt x="444493" y="2271324"/>
                </a:lnTo>
                <a:lnTo>
                  <a:pt x="444276" y="2271324"/>
                </a:lnTo>
                <a:lnTo>
                  <a:pt x="423255" y="2271324"/>
                </a:lnTo>
                <a:lnTo>
                  <a:pt x="408163" y="2271324"/>
                </a:lnTo>
                <a:lnTo>
                  <a:pt x="349769" y="2271324"/>
                </a:lnTo>
                <a:lnTo>
                  <a:pt x="345371" y="2271324"/>
                </a:lnTo>
                <a:lnTo>
                  <a:pt x="324081" y="2271324"/>
                </a:lnTo>
                <a:lnTo>
                  <a:pt x="312021" y="2271324"/>
                </a:lnTo>
                <a:lnTo>
                  <a:pt x="312021" y="2271324"/>
                </a:lnTo>
                <a:lnTo>
                  <a:pt x="272637" y="2271324"/>
                </a:lnTo>
                <a:lnTo>
                  <a:pt x="272636" y="2271324"/>
                </a:lnTo>
                <a:lnTo>
                  <a:pt x="234118" y="2271324"/>
                </a:lnTo>
                <a:lnTo>
                  <a:pt x="211641" y="2271324"/>
                </a:lnTo>
                <a:lnTo>
                  <a:pt x="168185" y="2271324"/>
                </a:lnTo>
                <a:lnTo>
                  <a:pt x="133481" y="2271324"/>
                </a:lnTo>
                <a:lnTo>
                  <a:pt x="109791" y="2271324"/>
                </a:lnTo>
                <a:lnTo>
                  <a:pt x="93995" y="2271324"/>
                </a:lnTo>
                <a:lnTo>
                  <a:pt x="93994" y="2271324"/>
                </a:lnTo>
                <a:lnTo>
                  <a:pt x="84102" y="2271324"/>
                </a:lnTo>
                <a:cubicBezTo>
                  <a:pt x="10512" y="2271324"/>
                  <a:pt x="1314" y="2207009"/>
                  <a:pt x="164" y="2190930"/>
                </a:cubicBezTo>
                <a:lnTo>
                  <a:pt x="0" y="2187339"/>
                </a:lnTo>
                <a:lnTo>
                  <a:pt x="0" y="83998"/>
                </a:lnTo>
                <a:lnTo>
                  <a:pt x="3613" y="56277"/>
                </a:lnTo>
                <a:cubicBezTo>
                  <a:pt x="19711" y="0"/>
                  <a:pt x="84102" y="0"/>
                  <a:pt x="84102" y="0"/>
                </a:cubicBezTo>
                <a:close/>
              </a:path>
            </a:pathLst>
          </a:custGeom>
          <a:solidFill>
            <a:schemeClr val="bg2">
              <a:lumMod val="20000"/>
              <a:lumOff val="80000"/>
            </a:schemeClr>
          </a:solidFill>
        </p:spPr>
        <p:txBody>
          <a:bodyPr wrap="square" lIns="0" tIns="274320" rIns="0" bIns="0" anchor="t" anchorCtr="0">
            <a:noAutofit/>
          </a:bodyPr>
          <a:lstStyle>
            <a:lvl1pPr algn="ctr">
              <a:lnSpc>
                <a:spcPts val="1600"/>
              </a:lnSpc>
              <a:defRPr sz="1400" b="0"/>
            </a:lvl1pPr>
          </a:lstStyle>
          <a:p>
            <a:r>
              <a:rPr lang="en-GB" noProof="0"/>
              <a:t>(O horizontal) Click icon  to add picture</a:t>
            </a:r>
          </a:p>
        </p:txBody>
      </p:sp>
      <p:sp>
        <p:nvSpPr>
          <p:cNvPr id="17" name="Picture Placeholder 16"/>
          <p:cNvSpPr>
            <a:spLocks noGrp="1"/>
          </p:cNvSpPr>
          <p:nvPr>
            <p:ph type="pic" sz="quarter" idx="24" hasCustomPrompt="1"/>
          </p:nvPr>
        </p:nvSpPr>
        <p:spPr bwMode="gray">
          <a:xfrm>
            <a:off x="838201" y="1270000"/>
            <a:ext cx="3944278" cy="2271324"/>
          </a:xfrm>
          <a:custGeom>
            <a:avLst/>
            <a:gdLst>
              <a:gd name="connsiteX0" fmla="*/ 84099 w 3944278"/>
              <a:gd name="connsiteY0" fmla="*/ 0 h 2271324"/>
              <a:gd name="connsiteX1" fmla="*/ 87367 w 3944278"/>
              <a:gd name="connsiteY1" fmla="*/ 0 h 2271324"/>
              <a:gd name="connsiteX2" fmla="*/ 94912 w 3944278"/>
              <a:gd name="connsiteY2" fmla="*/ 0 h 2271324"/>
              <a:gd name="connsiteX3" fmla="*/ 95130 w 3944278"/>
              <a:gd name="connsiteY3" fmla="*/ 0 h 2271324"/>
              <a:gd name="connsiteX4" fmla="*/ 110248 w 3944278"/>
              <a:gd name="connsiteY4" fmla="*/ 0 h 2271324"/>
              <a:gd name="connsiteX5" fmla="*/ 135170 w 3944278"/>
              <a:gd name="connsiteY5" fmla="*/ 0 h 2271324"/>
              <a:gd name="connsiteX6" fmla="*/ 172350 w 3944278"/>
              <a:gd name="connsiteY6" fmla="*/ 0 h 2271324"/>
              <a:gd name="connsiteX7" fmla="*/ 224239 w 3944278"/>
              <a:gd name="connsiteY7" fmla="*/ 0 h 2271324"/>
              <a:gd name="connsiteX8" fmla="*/ 273452 w 3944278"/>
              <a:gd name="connsiteY8" fmla="*/ 0 h 2271324"/>
              <a:gd name="connsiteX9" fmla="*/ 293288 w 3944278"/>
              <a:gd name="connsiteY9" fmla="*/ 0 h 2271324"/>
              <a:gd name="connsiteX10" fmla="*/ 309145 w 3944278"/>
              <a:gd name="connsiteY10" fmla="*/ 0 h 2271324"/>
              <a:gd name="connsiteX11" fmla="*/ 312938 w 3944278"/>
              <a:gd name="connsiteY11" fmla="*/ 0 h 2271324"/>
              <a:gd name="connsiteX12" fmla="*/ 324077 w 3944278"/>
              <a:gd name="connsiteY12" fmla="*/ 0 h 2271324"/>
              <a:gd name="connsiteX13" fmla="*/ 325045 w 3944278"/>
              <a:gd name="connsiteY13" fmla="*/ 0 h 2271324"/>
              <a:gd name="connsiteX14" fmla="*/ 328493 w 3944278"/>
              <a:gd name="connsiteY14" fmla="*/ 0 h 2271324"/>
              <a:gd name="connsiteX15" fmla="*/ 331825 w 3944278"/>
              <a:gd name="connsiteY15" fmla="*/ 0 h 2271324"/>
              <a:gd name="connsiteX16" fmla="*/ 350064 w 3944278"/>
              <a:gd name="connsiteY16" fmla="*/ 0 h 2271324"/>
              <a:gd name="connsiteX17" fmla="*/ 350226 w 3944278"/>
              <a:gd name="connsiteY17" fmla="*/ 0 h 2271324"/>
              <a:gd name="connsiteX18" fmla="*/ 386059 w 3944278"/>
              <a:gd name="connsiteY18" fmla="*/ 0 h 2271324"/>
              <a:gd name="connsiteX19" fmla="*/ 412328 w 3944278"/>
              <a:gd name="connsiteY19" fmla="*/ 0 h 2271324"/>
              <a:gd name="connsiteX20" fmla="*/ 416283 w 3944278"/>
              <a:gd name="connsiteY20" fmla="*/ 0 h 2271324"/>
              <a:gd name="connsiteX21" fmla="*/ 445136 w 3944278"/>
              <a:gd name="connsiteY21" fmla="*/ 0 h 2271324"/>
              <a:gd name="connsiteX22" fmla="*/ 485205 w 3944278"/>
              <a:gd name="connsiteY22" fmla="*/ 0 h 2271324"/>
              <a:gd name="connsiteX23" fmla="*/ 492671 w 3944278"/>
              <a:gd name="connsiteY23" fmla="*/ 0 h 2271324"/>
              <a:gd name="connsiteX24" fmla="*/ 533266 w 3944278"/>
              <a:gd name="connsiteY24" fmla="*/ 0 h 2271324"/>
              <a:gd name="connsiteX25" fmla="*/ 549123 w 3944278"/>
              <a:gd name="connsiteY25" fmla="*/ 0 h 2271324"/>
              <a:gd name="connsiteX26" fmla="*/ 564215 w 3944278"/>
              <a:gd name="connsiteY26" fmla="*/ 0 h 2271324"/>
              <a:gd name="connsiteX27" fmla="*/ 568472 w 3944278"/>
              <a:gd name="connsiteY27" fmla="*/ 0 h 2271324"/>
              <a:gd name="connsiteX28" fmla="*/ 579954 w 3944278"/>
              <a:gd name="connsiteY28" fmla="*/ 0 h 2271324"/>
              <a:gd name="connsiteX29" fmla="*/ 590042 w 3944278"/>
              <a:gd name="connsiteY29" fmla="*/ 0 h 2271324"/>
              <a:gd name="connsiteX30" fmla="*/ 644577 w 3944278"/>
              <a:gd name="connsiteY30" fmla="*/ 0 h 2271324"/>
              <a:gd name="connsiteX31" fmla="*/ 656261 w 3944278"/>
              <a:gd name="connsiteY31" fmla="*/ 0 h 2271324"/>
              <a:gd name="connsiteX32" fmla="*/ 678859 w 3944278"/>
              <a:gd name="connsiteY32" fmla="*/ 0 h 2271324"/>
              <a:gd name="connsiteX33" fmla="*/ 688166 w 3944278"/>
              <a:gd name="connsiteY33" fmla="*/ 0 h 2271324"/>
              <a:gd name="connsiteX34" fmla="*/ 691434 w 3944278"/>
              <a:gd name="connsiteY34" fmla="*/ 0 h 2271324"/>
              <a:gd name="connsiteX35" fmla="*/ 698979 w 3944278"/>
              <a:gd name="connsiteY35" fmla="*/ 0 h 2271324"/>
              <a:gd name="connsiteX36" fmla="*/ 699197 w 3944278"/>
              <a:gd name="connsiteY36" fmla="*/ 0 h 2271324"/>
              <a:gd name="connsiteX37" fmla="*/ 714315 w 3944278"/>
              <a:gd name="connsiteY37" fmla="*/ 0 h 2271324"/>
              <a:gd name="connsiteX38" fmla="*/ 732649 w 3944278"/>
              <a:gd name="connsiteY38" fmla="*/ 0 h 2271324"/>
              <a:gd name="connsiteX39" fmla="*/ 739238 w 3944278"/>
              <a:gd name="connsiteY39" fmla="*/ 0 h 2271324"/>
              <a:gd name="connsiteX40" fmla="*/ 776417 w 3944278"/>
              <a:gd name="connsiteY40" fmla="*/ 0 h 2271324"/>
              <a:gd name="connsiteX41" fmla="*/ 790112 w 3944278"/>
              <a:gd name="connsiteY41" fmla="*/ 0 h 2271324"/>
              <a:gd name="connsiteX42" fmla="*/ 804193 w 3944278"/>
              <a:gd name="connsiteY42" fmla="*/ 0 h 2271324"/>
              <a:gd name="connsiteX43" fmla="*/ 819932 w 3944278"/>
              <a:gd name="connsiteY43" fmla="*/ 0 h 2271324"/>
              <a:gd name="connsiteX44" fmla="*/ 828306 w 3944278"/>
              <a:gd name="connsiteY44" fmla="*/ 0 h 2271324"/>
              <a:gd name="connsiteX45" fmla="*/ 838897 w 3944278"/>
              <a:gd name="connsiteY45" fmla="*/ 0 h 2271324"/>
              <a:gd name="connsiteX46" fmla="*/ 877519 w 3944278"/>
              <a:gd name="connsiteY46" fmla="*/ 0 h 2271324"/>
              <a:gd name="connsiteX47" fmla="*/ 884555 w 3944278"/>
              <a:gd name="connsiteY47" fmla="*/ 0 h 2271324"/>
              <a:gd name="connsiteX48" fmla="*/ 889522 w 3944278"/>
              <a:gd name="connsiteY48" fmla="*/ 0 h 2271324"/>
              <a:gd name="connsiteX49" fmla="*/ 892790 w 3944278"/>
              <a:gd name="connsiteY49" fmla="*/ 0 h 2271324"/>
              <a:gd name="connsiteX50" fmla="*/ 897355 w 3944278"/>
              <a:gd name="connsiteY50" fmla="*/ 0 h 2271324"/>
              <a:gd name="connsiteX51" fmla="*/ 900553 w 3944278"/>
              <a:gd name="connsiteY51" fmla="*/ 0 h 2271324"/>
              <a:gd name="connsiteX52" fmla="*/ 913212 w 3944278"/>
              <a:gd name="connsiteY52" fmla="*/ 0 h 2271324"/>
              <a:gd name="connsiteX53" fmla="*/ 914439 w 3944278"/>
              <a:gd name="connsiteY53" fmla="*/ 0 h 2271324"/>
              <a:gd name="connsiteX54" fmla="*/ 915671 w 3944278"/>
              <a:gd name="connsiteY54" fmla="*/ 0 h 2271324"/>
              <a:gd name="connsiteX55" fmla="*/ 917005 w 3944278"/>
              <a:gd name="connsiteY55" fmla="*/ 0 h 2271324"/>
              <a:gd name="connsiteX56" fmla="*/ 918837 w 3944278"/>
              <a:gd name="connsiteY56" fmla="*/ 0 h 2271324"/>
              <a:gd name="connsiteX57" fmla="*/ 928144 w 3944278"/>
              <a:gd name="connsiteY57" fmla="*/ 0 h 2271324"/>
              <a:gd name="connsiteX58" fmla="*/ 929112 w 3944278"/>
              <a:gd name="connsiteY58" fmla="*/ 0 h 2271324"/>
              <a:gd name="connsiteX59" fmla="*/ 932560 w 3944278"/>
              <a:gd name="connsiteY59" fmla="*/ 0 h 2271324"/>
              <a:gd name="connsiteX60" fmla="*/ 935892 w 3944278"/>
              <a:gd name="connsiteY60" fmla="*/ 0 h 2271324"/>
              <a:gd name="connsiteX61" fmla="*/ 940594 w 3944278"/>
              <a:gd name="connsiteY61" fmla="*/ 0 h 2271324"/>
              <a:gd name="connsiteX62" fmla="*/ 951963 w 3944278"/>
              <a:gd name="connsiteY62" fmla="*/ 0 h 2271324"/>
              <a:gd name="connsiteX63" fmla="*/ 954131 w 3944278"/>
              <a:gd name="connsiteY63" fmla="*/ 0 h 2271324"/>
              <a:gd name="connsiteX64" fmla="*/ 954293 w 3944278"/>
              <a:gd name="connsiteY64" fmla="*/ 0 h 2271324"/>
              <a:gd name="connsiteX65" fmla="*/ 955232 w 3944278"/>
              <a:gd name="connsiteY65" fmla="*/ 0 h 2271324"/>
              <a:gd name="connsiteX66" fmla="*/ 962777 w 3944278"/>
              <a:gd name="connsiteY66" fmla="*/ 0 h 2271324"/>
              <a:gd name="connsiteX67" fmla="*/ 962995 w 3944278"/>
              <a:gd name="connsiteY67" fmla="*/ 0 h 2271324"/>
              <a:gd name="connsiteX68" fmla="*/ 977774 w 3944278"/>
              <a:gd name="connsiteY68" fmla="*/ 0 h 2271324"/>
              <a:gd name="connsiteX69" fmla="*/ 978112 w 3944278"/>
              <a:gd name="connsiteY69" fmla="*/ 0 h 2271324"/>
              <a:gd name="connsiteX70" fmla="*/ 982451 w 3944278"/>
              <a:gd name="connsiteY70" fmla="*/ 0 h 2271324"/>
              <a:gd name="connsiteX71" fmla="*/ 990126 w 3944278"/>
              <a:gd name="connsiteY71" fmla="*/ 0 h 2271324"/>
              <a:gd name="connsiteX72" fmla="*/ 1003035 w 3944278"/>
              <a:gd name="connsiteY72" fmla="*/ 0 h 2271324"/>
              <a:gd name="connsiteX73" fmla="*/ 1016396 w 3944278"/>
              <a:gd name="connsiteY73" fmla="*/ 0 h 2271324"/>
              <a:gd name="connsiteX74" fmla="*/ 1020350 w 3944278"/>
              <a:gd name="connsiteY74" fmla="*/ 0 h 2271324"/>
              <a:gd name="connsiteX75" fmla="*/ 1029662 w 3944278"/>
              <a:gd name="connsiteY75" fmla="*/ 0 h 2271324"/>
              <a:gd name="connsiteX76" fmla="*/ 1030090 w 3944278"/>
              <a:gd name="connsiteY76" fmla="*/ 0 h 2271324"/>
              <a:gd name="connsiteX77" fmla="*/ 1040215 w 3944278"/>
              <a:gd name="connsiteY77" fmla="*/ 0 h 2271324"/>
              <a:gd name="connsiteX78" fmla="*/ 1049203 w 3944278"/>
              <a:gd name="connsiteY78" fmla="*/ 0 h 2271324"/>
              <a:gd name="connsiteX79" fmla="*/ 1052566 w 3944278"/>
              <a:gd name="connsiteY79" fmla="*/ 0 h 2271324"/>
              <a:gd name="connsiteX80" fmla="*/ 1078875 w 3944278"/>
              <a:gd name="connsiteY80" fmla="*/ 0 h 2271324"/>
              <a:gd name="connsiteX81" fmla="*/ 1089273 w 3944278"/>
              <a:gd name="connsiteY81" fmla="*/ 0 h 2271324"/>
              <a:gd name="connsiteX82" fmla="*/ 1092104 w 3944278"/>
              <a:gd name="connsiteY82" fmla="*/ 0 h 2271324"/>
              <a:gd name="connsiteX83" fmla="*/ 1096738 w 3944278"/>
              <a:gd name="connsiteY83" fmla="*/ 0 h 2271324"/>
              <a:gd name="connsiteX84" fmla="*/ 1098711 w 3944278"/>
              <a:gd name="connsiteY84" fmla="*/ 0 h 2271324"/>
              <a:gd name="connsiteX85" fmla="*/ 1129500 w 3944278"/>
              <a:gd name="connsiteY85" fmla="*/ 0 h 2271324"/>
              <a:gd name="connsiteX86" fmla="*/ 1130468 w 3944278"/>
              <a:gd name="connsiteY86" fmla="*/ 0 h 2271324"/>
              <a:gd name="connsiteX87" fmla="*/ 1133916 w 3944278"/>
              <a:gd name="connsiteY87" fmla="*/ 0 h 2271324"/>
              <a:gd name="connsiteX88" fmla="*/ 1137248 w 3944278"/>
              <a:gd name="connsiteY88" fmla="*/ 0 h 2271324"/>
              <a:gd name="connsiteX89" fmla="*/ 1137333 w 3944278"/>
              <a:gd name="connsiteY89" fmla="*/ 0 h 2271324"/>
              <a:gd name="connsiteX90" fmla="*/ 1141317 w 3944278"/>
              <a:gd name="connsiteY90" fmla="*/ 0 h 2271324"/>
              <a:gd name="connsiteX91" fmla="*/ 1153190 w 3944278"/>
              <a:gd name="connsiteY91" fmla="*/ 0 h 2271324"/>
              <a:gd name="connsiteX92" fmla="*/ 1154417 w 3944278"/>
              <a:gd name="connsiteY92" fmla="*/ 0 h 2271324"/>
              <a:gd name="connsiteX93" fmla="*/ 1155487 w 3944278"/>
              <a:gd name="connsiteY93" fmla="*/ 0 h 2271324"/>
              <a:gd name="connsiteX94" fmla="*/ 1155649 w 3944278"/>
              <a:gd name="connsiteY94" fmla="*/ 0 h 2271324"/>
              <a:gd name="connsiteX95" fmla="*/ 1161153 w 3944278"/>
              <a:gd name="connsiteY95" fmla="*/ 0 h 2271324"/>
              <a:gd name="connsiteX96" fmla="*/ 1168282 w 3944278"/>
              <a:gd name="connsiteY96" fmla="*/ 0 h 2271324"/>
              <a:gd name="connsiteX97" fmla="*/ 1172539 w 3944278"/>
              <a:gd name="connsiteY97" fmla="*/ 0 h 2271324"/>
              <a:gd name="connsiteX98" fmla="*/ 1177010 w 3944278"/>
              <a:gd name="connsiteY98" fmla="*/ 0 h 2271324"/>
              <a:gd name="connsiteX99" fmla="*/ 1180803 w 3944278"/>
              <a:gd name="connsiteY99" fmla="*/ 0 h 2271324"/>
              <a:gd name="connsiteX100" fmla="*/ 1184022 w 3944278"/>
              <a:gd name="connsiteY100" fmla="*/ 0 h 2271324"/>
              <a:gd name="connsiteX101" fmla="*/ 1191482 w 3944278"/>
              <a:gd name="connsiteY101" fmla="*/ 0 h 2271324"/>
              <a:gd name="connsiteX102" fmla="*/ 1191942 w 3944278"/>
              <a:gd name="connsiteY102" fmla="*/ 0 h 2271324"/>
              <a:gd name="connsiteX103" fmla="*/ 1192910 w 3944278"/>
              <a:gd name="connsiteY103" fmla="*/ 0 h 2271324"/>
              <a:gd name="connsiteX104" fmla="*/ 1194109 w 3944278"/>
              <a:gd name="connsiteY104" fmla="*/ 0 h 2271324"/>
              <a:gd name="connsiteX105" fmla="*/ 1196357 w 3944278"/>
              <a:gd name="connsiteY105" fmla="*/ 0 h 2271324"/>
              <a:gd name="connsiteX106" fmla="*/ 1199690 w 3944278"/>
              <a:gd name="connsiteY106" fmla="*/ 0 h 2271324"/>
              <a:gd name="connsiteX107" fmla="*/ 1205222 w 3944278"/>
              <a:gd name="connsiteY107" fmla="*/ 0 h 2271324"/>
              <a:gd name="connsiteX108" fmla="*/ 1217752 w 3944278"/>
              <a:gd name="connsiteY108" fmla="*/ 0 h 2271324"/>
              <a:gd name="connsiteX109" fmla="*/ 1217929 w 3944278"/>
              <a:gd name="connsiteY109" fmla="*/ 0 h 2271324"/>
              <a:gd name="connsiteX110" fmla="*/ 1218091 w 3944278"/>
              <a:gd name="connsiteY110" fmla="*/ 0 h 2271324"/>
              <a:gd name="connsiteX111" fmla="*/ 1221706 w 3944278"/>
              <a:gd name="connsiteY111" fmla="*/ 0 h 2271324"/>
              <a:gd name="connsiteX112" fmla="*/ 1222429 w 3944278"/>
              <a:gd name="connsiteY112" fmla="*/ 0 h 2271324"/>
              <a:gd name="connsiteX113" fmla="*/ 1248644 w 3944278"/>
              <a:gd name="connsiteY113" fmla="*/ 0 h 2271324"/>
              <a:gd name="connsiteX114" fmla="*/ 1250559 w 3944278"/>
              <a:gd name="connsiteY114" fmla="*/ 0 h 2271324"/>
              <a:gd name="connsiteX115" fmla="*/ 1253924 w 3944278"/>
              <a:gd name="connsiteY115" fmla="*/ 0 h 2271324"/>
              <a:gd name="connsiteX116" fmla="*/ 1260328 w 3944278"/>
              <a:gd name="connsiteY116" fmla="*/ 0 h 2271324"/>
              <a:gd name="connsiteX117" fmla="*/ 1280193 w 3944278"/>
              <a:gd name="connsiteY117" fmla="*/ 0 h 2271324"/>
              <a:gd name="connsiteX118" fmla="*/ 1282926 w 3944278"/>
              <a:gd name="connsiteY118" fmla="*/ 0 h 2271324"/>
              <a:gd name="connsiteX119" fmla="*/ 1284148 w 3944278"/>
              <a:gd name="connsiteY119" fmla="*/ 0 h 2271324"/>
              <a:gd name="connsiteX120" fmla="*/ 1290629 w 3944278"/>
              <a:gd name="connsiteY120" fmla="*/ 0 h 2271324"/>
              <a:gd name="connsiteX121" fmla="*/ 1292545 w 3944278"/>
              <a:gd name="connsiteY121" fmla="*/ 0 h 2271324"/>
              <a:gd name="connsiteX122" fmla="*/ 1298094 w 3944278"/>
              <a:gd name="connsiteY122" fmla="*/ 0 h 2271324"/>
              <a:gd name="connsiteX123" fmla="*/ 1313000 w 3944278"/>
              <a:gd name="connsiteY123" fmla="*/ 0 h 2271324"/>
              <a:gd name="connsiteX124" fmla="*/ 1336716 w 3944278"/>
              <a:gd name="connsiteY124" fmla="*/ 0 h 2271324"/>
              <a:gd name="connsiteX125" fmla="*/ 1338690 w 3944278"/>
              <a:gd name="connsiteY125" fmla="*/ 0 h 2271324"/>
              <a:gd name="connsiteX126" fmla="*/ 1342843 w 3944278"/>
              <a:gd name="connsiteY126" fmla="*/ 0 h 2271324"/>
              <a:gd name="connsiteX127" fmla="*/ 1353071 w 3944278"/>
              <a:gd name="connsiteY127" fmla="*/ 0 h 2271324"/>
              <a:gd name="connsiteX128" fmla="*/ 1360536 w 3944278"/>
              <a:gd name="connsiteY128" fmla="*/ 0 h 2271324"/>
              <a:gd name="connsiteX129" fmla="*/ 1373130 w 3944278"/>
              <a:gd name="connsiteY129" fmla="*/ 0 h 2271324"/>
              <a:gd name="connsiteX130" fmla="*/ 1373895 w 3944278"/>
              <a:gd name="connsiteY130" fmla="*/ 0 h 2271324"/>
              <a:gd name="connsiteX131" fmla="*/ 1385378 w 3944278"/>
              <a:gd name="connsiteY131" fmla="*/ 0 h 2271324"/>
              <a:gd name="connsiteX132" fmla="*/ 1394179 w 3944278"/>
              <a:gd name="connsiteY132" fmla="*/ 0 h 2271324"/>
              <a:gd name="connsiteX133" fmla="*/ 1395466 w 3944278"/>
              <a:gd name="connsiteY133" fmla="*/ 0 h 2271324"/>
              <a:gd name="connsiteX134" fmla="*/ 1401131 w 3944278"/>
              <a:gd name="connsiteY134" fmla="*/ 0 h 2271324"/>
              <a:gd name="connsiteX135" fmla="*/ 1408261 w 3944278"/>
              <a:gd name="connsiteY135" fmla="*/ 0 h 2271324"/>
              <a:gd name="connsiteX136" fmla="*/ 1416988 w 3944278"/>
              <a:gd name="connsiteY136" fmla="*/ 0 h 2271324"/>
              <a:gd name="connsiteX137" fmla="*/ 1424000 w 3944278"/>
              <a:gd name="connsiteY137" fmla="*/ 0 h 2271324"/>
              <a:gd name="connsiteX138" fmla="*/ 1432080 w 3944278"/>
              <a:gd name="connsiteY138" fmla="*/ 0 h 2271324"/>
              <a:gd name="connsiteX139" fmla="*/ 1436337 w 3944278"/>
              <a:gd name="connsiteY139" fmla="*/ 0 h 2271324"/>
              <a:gd name="connsiteX140" fmla="*/ 1442964 w 3944278"/>
              <a:gd name="connsiteY140" fmla="*/ 0 h 2271324"/>
              <a:gd name="connsiteX141" fmla="*/ 1445200 w 3944278"/>
              <a:gd name="connsiteY141" fmla="*/ 0 h 2271324"/>
              <a:gd name="connsiteX142" fmla="*/ 1447819 w 3944278"/>
              <a:gd name="connsiteY142" fmla="*/ 0 h 2271324"/>
              <a:gd name="connsiteX143" fmla="*/ 1450001 w 3944278"/>
              <a:gd name="connsiteY143" fmla="*/ 0 h 2271324"/>
              <a:gd name="connsiteX144" fmla="*/ 1457907 w 3944278"/>
              <a:gd name="connsiteY144" fmla="*/ 0 h 2271324"/>
              <a:gd name="connsiteX145" fmla="*/ 1461685 w 3944278"/>
              <a:gd name="connsiteY145" fmla="*/ 0 h 2271324"/>
              <a:gd name="connsiteX146" fmla="*/ 1484282 w 3944278"/>
              <a:gd name="connsiteY146" fmla="*/ 0 h 2271324"/>
              <a:gd name="connsiteX147" fmla="*/ 1488623 w 3944278"/>
              <a:gd name="connsiteY147" fmla="*/ 0 h 2271324"/>
              <a:gd name="connsiteX148" fmla="*/ 1493590 w 3944278"/>
              <a:gd name="connsiteY148" fmla="*/ 0 h 2271324"/>
              <a:gd name="connsiteX149" fmla="*/ 1496858 w 3944278"/>
              <a:gd name="connsiteY149" fmla="*/ 0 h 2271324"/>
              <a:gd name="connsiteX150" fmla="*/ 1504621 w 3944278"/>
              <a:gd name="connsiteY150" fmla="*/ 0 h 2271324"/>
              <a:gd name="connsiteX151" fmla="*/ 1512442 w 3944278"/>
              <a:gd name="connsiteY151" fmla="*/ 0 h 2271324"/>
              <a:gd name="connsiteX152" fmla="*/ 1518506 w 3944278"/>
              <a:gd name="connsiteY152" fmla="*/ 0 h 2271324"/>
              <a:gd name="connsiteX153" fmla="*/ 1519738 w 3944278"/>
              <a:gd name="connsiteY153" fmla="*/ 0 h 2271324"/>
              <a:gd name="connsiteX154" fmla="*/ 1522904 w 3944278"/>
              <a:gd name="connsiteY154" fmla="*/ 0 h 2271324"/>
              <a:gd name="connsiteX155" fmla="*/ 1524126 w 3944278"/>
              <a:gd name="connsiteY155" fmla="*/ 0 h 2271324"/>
              <a:gd name="connsiteX156" fmla="*/ 1538073 w 3944278"/>
              <a:gd name="connsiteY156" fmla="*/ 0 h 2271324"/>
              <a:gd name="connsiteX157" fmla="*/ 1544661 w 3944278"/>
              <a:gd name="connsiteY157" fmla="*/ 0 h 2271324"/>
              <a:gd name="connsiteX158" fmla="*/ 1546724 w 3944278"/>
              <a:gd name="connsiteY158" fmla="*/ 0 h 2271324"/>
              <a:gd name="connsiteX159" fmla="*/ 1556031 w 3944278"/>
              <a:gd name="connsiteY159" fmla="*/ 0 h 2271324"/>
              <a:gd name="connsiteX160" fmla="*/ 1557018 w 3944278"/>
              <a:gd name="connsiteY160" fmla="*/ 0 h 2271324"/>
              <a:gd name="connsiteX161" fmla="*/ 1559299 w 3944278"/>
              <a:gd name="connsiteY161" fmla="*/ 0 h 2271324"/>
              <a:gd name="connsiteX162" fmla="*/ 1566844 w 3944278"/>
              <a:gd name="connsiteY162" fmla="*/ 0 h 2271324"/>
              <a:gd name="connsiteX163" fmla="*/ 1567062 w 3944278"/>
              <a:gd name="connsiteY163" fmla="*/ 0 h 2271324"/>
              <a:gd name="connsiteX164" fmla="*/ 1581841 w 3944278"/>
              <a:gd name="connsiteY164" fmla="*/ 0 h 2271324"/>
              <a:gd name="connsiteX165" fmla="*/ 1582180 w 3944278"/>
              <a:gd name="connsiteY165" fmla="*/ 0 h 2271324"/>
              <a:gd name="connsiteX166" fmla="*/ 1582821 w 3944278"/>
              <a:gd name="connsiteY166" fmla="*/ 0 h 2271324"/>
              <a:gd name="connsiteX167" fmla="*/ 1586518 w 3944278"/>
              <a:gd name="connsiteY167" fmla="*/ 0 h 2271324"/>
              <a:gd name="connsiteX168" fmla="*/ 1595536 w 3944278"/>
              <a:gd name="connsiteY168" fmla="*/ 0 h 2271324"/>
              <a:gd name="connsiteX169" fmla="*/ 1600514 w 3944278"/>
              <a:gd name="connsiteY169" fmla="*/ 0 h 2271324"/>
              <a:gd name="connsiteX170" fmla="*/ 1607102 w 3944278"/>
              <a:gd name="connsiteY170" fmla="*/ 0 h 2271324"/>
              <a:gd name="connsiteX171" fmla="*/ 1613108 w 3944278"/>
              <a:gd name="connsiteY171" fmla="*/ 0 h 2271324"/>
              <a:gd name="connsiteX172" fmla="*/ 1625356 w 3944278"/>
              <a:gd name="connsiteY172" fmla="*/ 0 h 2271324"/>
              <a:gd name="connsiteX173" fmla="*/ 1633730 w 3944278"/>
              <a:gd name="connsiteY173" fmla="*/ 0 h 2271324"/>
              <a:gd name="connsiteX174" fmla="*/ 1634158 w 3944278"/>
              <a:gd name="connsiteY174" fmla="*/ 0 h 2271324"/>
              <a:gd name="connsiteX175" fmla="*/ 1644282 w 3944278"/>
              <a:gd name="connsiteY175" fmla="*/ 0 h 2271324"/>
              <a:gd name="connsiteX176" fmla="*/ 1656634 w 3944278"/>
              <a:gd name="connsiteY176" fmla="*/ 0 h 2271324"/>
              <a:gd name="connsiteX177" fmla="*/ 1657977 w 3944278"/>
              <a:gd name="connsiteY177" fmla="*/ 0 h 2271324"/>
              <a:gd name="connsiteX178" fmla="*/ 1672059 w 3944278"/>
              <a:gd name="connsiteY178" fmla="*/ 0 h 2271324"/>
              <a:gd name="connsiteX179" fmla="*/ 1682943 w 3944278"/>
              <a:gd name="connsiteY179" fmla="*/ 0 h 2271324"/>
              <a:gd name="connsiteX180" fmla="*/ 1687798 w 3944278"/>
              <a:gd name="connsiteY180" fmla="*/ 0 h 2271324"/>
              <a:gd name="connsiteX181" fmla="*/ 1689979 w 3944278"/>
              <a:gd name="connsiteY181" fmla="*/ 0 h 2271324"/>
              <a:gd name="connsiteX182" fmla="*/ 1696171 w 3944278"/>
              <a:gd name="connsiteY182" fmla="*/ 0 h 2271324"/>
              <a:gd name="connsiteX183" fmla="*/ 1702779 w 3944278"/>
              <a:gd name="connsiteY183" fmla="*/ 0 h 2271324"/>
              <a:gd name="connsiteX184" fmla="*/ 1706762 w 3944278"/>
              <a:gd name="connsiteY184" fmla="*/ 0 h 2271324"/>
              <a:gd name="connsiteX185" fmla="*/ 1719863 w 3944278"/>
              <a:gd name="connsiteY185" fmla="*/ 0 h 2271324"/>
              <a:gd name="connsiteX186" fmla="*/ 1724261 w 3944278"/>
              <a:gd name="connsiteY186" fmla="*/ 0 h 2271324"/>
              <a:gd name="connsiteX187" fmla="*/ 1733568 w 3944278"/>
              <a:gd name="connsiteY187" fmla="*/ 0 h 2271324"/>
              <a:gd name="connsiteX188" fmla="*/ 1734536 w 3944278"/>
              <a:gd name="connsiteY188" fmla="*/ 0 h 2271324"/>
              <a:gd name="connsiteX189" fmla="*/ 1737983 w 3944278"/>
              <a:gd name="connsiteY189" fmla="*/ 0 h 2271324"/>
              <a:gd name="connsiteX190" fmla="*/ 1741316 w 3944278"/>
              <a:gd name="connsiteY190" fmla="*/ 0 h 2271324"/>
              <a:gd name="connsiteX191" fmla="*/ 1745384 w 3944278"/>
              <a:gd name="connsiteY191" fmla="*/ 0 h 2271324"/>
              <a:gd name="connsiteX192" fmla="*/ 1752420 w 3944278"/>
              <a:gd name="connsiteY192" fmla="*/ 0 h 2271324"/>
              <a:gd name="connsiteX193" fmla="*/ 1757387 w 3944278"/>
              <a:gd name="connsiteY193" fmla="*/ 0 h 2271324"/>
              <a:gd name="connsiteX194" fmla="*/ 1757612 w 3944278"/>
              <a:gd name="connsiteY194" fmla="*/ 0 h 2271324"/>
              <a:gd name="connsiteX195" fmla="*/ 1758485 w 3944278"/>
              <a:gd name="connsiteY195" fmla="*/ 0 h 2271324"/>
              <a:gd name="connsiteX196" fmla="*/ 1759555 w 3944278"/>
              <a:gd name="connsiteY196" fmla="*/ 0 h 2271324"/>
              <a:gd name="connsiteX197" fmla="*/ 1759717 w 3944278"/>
              <a:gd name="connsiteY197" fmla="*/ 0 h 2271324"/>
              <a:gd name="connsiteX198" fmla="*/ 1760656 w 3944278"/>
              <a:gd name="connsiteY198" fmla="*/ 0 h 2271324"/>
              <a:gd name="connsiteX199" fmla="*/ 1765220 w 3944278"/>
              <a:gd name="connsiteY199" fmla="*/ 0 h 2271324"/>
              <a:gd name="connsiteX200" fmla="*/ 1768418 w 3944278"/>
              <a:gd name="connsiteY200" fmla="*/ 0 h 2271324"/>
              <a:gd name="connsiteX201" fmla="*/ 1781077 w 3944278"/>
              <a:gd name="connsiteY201" fmla="*/ 0 h 2271324"/>
              <a:gd name="connsiteX202" fmla="*/ 1782304 w 3944278"/>
              <a:gd name="connsiteY202" fmla="*/ 0 h 2271324"/>
              <a:gd name="connsiteX203" fmla="*/ 1783536 w 3944278"/>
              <a:gd name="connsiteY203" fmla="*/ 0 h 2271324"/>
              <a:gd name="connsiteX204" fmla="*/ 1784870 w 3944278"/>
              <a:gd name="connsiteY204" fmla="*/ 0 h 2271324"/>
              <a:gd name="connsiteX205" fmla="*/ 1786702 w 3944278"/>
              <a:gd name="connsiteY205" fmla="*/ 0 h 2271324"/>
              <a:gd name="connsiteX206" fmla="*/ 1787875 w 3944278"/>
              <a:gd name="connsiteY206" fmla="*/ 0 h 2271324"/>
              <a:gd name="connsiteX207" fmla="*/ 1795550 w 3944278"/>
              <a:gd name="connsiteY207" fmla="*/ 0 h 2271324"/>
              <a:gd name="connsiteX208" fmla="*/ 1796009 w 3944278"/>
              <a:gd name="connsiteY208" fmla="*/ 0 h 2271324"/>
              <a:gd name="connsiteX209" fmla="*/ 1796977 w 3944278"/>
              <a:gd name="connsiteY209" fmla="*/ 0 h 2271324"/>
              <a:gd name="connsiteX210" fmla="*/ 1796996 w 3944278"/>
              <a:gd name="connsiteY210" fmla="*/ 0 h 2271324"/>
              <a:gd name="connsiteX211" fmla="*/ 1800425 w 3944278"/>
              <a:gd name="connsiteY211" fmla="*/ 0 h 2271324"/>
              <a:gd name="connsiteX212" fmla="*/ 1803757 w 3944278"/>
              <a:gd name="connsiteY212" fmla="*/ 0 h 2271324"/>
              <a:gd name="connsiteX213" fmla="*/ 1808459 w 3944278"/>
              <a:gd name="connsiteY213" fmla="*/ 0 h 2271324"/>
              <a:gd name="connsiteX214" fmla="*/ 1809289 w 3944278"/>
              <a:gd name="connsiteY214" fmla="*/ 0 h 2271324"/>
              <a:gd name="connsiteX215" fmla="*/ 1821819 w 3944278"/>
              <a:gd name="connsiteY215" fmla="*/ 0 h 2271324"/>
              <a:gd name="connsiteX216" fmla="*/ 1821996 w 3944278"/>
              <a:gd name="connsiteY216" fmla="*/ 0 h 2271324"/>
              <a:gd name="connsiteX217" fmla="*/ 1822158 w 3944278"/>
              <a:gd name="connsiteY217" fmla="*/ 0 h 2271324"/>
              <a:gd name="connsiteX218" fmla="*/ 1825774 w 3944278"/>
              <a:gd name="connsiteY218" fmla="*/ 0 h 2271324"/>
              <a:gd name="connsiteX219" fmla="*/ 1826496 w 3944278"/>
              <a:gd name="connsiteY219" fmla="*/ 0 h 2271324"/>
              <a:gd name="connsiteX220" fmla="*/ 1835514 w 3944278"/>
              <a:gd name="connsiteY220" fmla="*/ 0 h 2271324"/>
              <a:gd name="connsiteX221" fmla="*/ 1845639 w 3944278"/>
              <a:gd name="connsiteY221" fmla="*/ 0 h 2271324"/>
              <a:gd name="connsiteX222" fmla="*/ 1850316 w 3944278"/>
              <a:gd name="connsiteY222" fmla="*/ 0 h 2271324"/>
              <a:gd name="connsiteX223" fmla="*/ 1854626 w 3944278"/>
              <a:gd name="connsiteY223" fmla="*/ 0 h 2271324"/>
              <a:gd name="connsiteX224" fmla="*/ 1857990 w 3944278"/>
              <a:gd name="connsiteY224" fmla="*/ 0 h 2271324"/>
              <a:gd name="connsiteX225" fmla="*/ 1857991 w 3944278"/>
              <a:gd name="connsiteY225" fmla="*/ 0 h 2271324"/>
              <a:gd name="connsiteX226" fmla="*/ 1884261 w 3944278"/>
              <a:gd name="connsiteY226" fmla="*/ 0 h 2271324"/>
              <a:gd name="connsiteX227" fmla="*/ 1888215 w 3944278"/>
              <a:gd name="connsiteY227" fmla="*/ 0 h 2271324"/>
              <a:gd name="connsiteX228" fmla="*/ 1894697 w 3944278"/>
              <a:gd name="connsiteY228" fmla="*/ 0 h 2271324"/>
              <a:gd name="connsiteX229" fmla="*/ 1896612 w 3944278"/>
              <a:gd name="connsiteY229" fmla="*/ 0 h 2271324"/>
              <a:gd name="connsiteX230" fmla="*/ 1897527 w 3944278"/>
              <a:gd name="connsiteY230" fmla="*/ 0 h 2271324"/>
              <a:gd name="connsiteX231" fmla="*/ 1897955 w 3944278"/>
              <a:gd name="connsiteY231" fmla="*/ 0 h 2271324"/>
              <a:gd name="connsiteX232" fmla="*/ 1902162 w 3944278"/>
              <a:gd name="connsiteY232" fmla="*/ 0 h 2271324"/>
              <a:gd name="connsiteX233" fmla="*/ 1917068 w 3944278"/>
              <a:gd name="connsiteY233" fmla="*/ 0 h 2271324"/>
              <a:gd name="connsiteX234" fmla="*/ 1920431 w 3944278"/>
              <a:gd name="connsiteY234" fmla="*/ 0 h 2271324"/>
              <a:gd name="connsiteX235" fmla="*/ 1942757 w 3944278"/>
              <a:gd name="connsiteY235" fmla="*/ 0 h 2271324"/>
              <a:gd name="connsiteX236" fmla="*/ 1946740 w 3944278"/>
              <a:gd name="connsiteY236" fmla="*/ 0 h 2271324"/>
              <a:gd name="connsiteX237" fmla="*/ 1946910 w 3944278"/>
              <a:gd name="connsiteY237" fmla="*/ 0 h 2271324"/>
              <a:gd name="connsiteX238" fmla="*/ 1957138 w 3944278"/>
              <a:gd name="connsiteY238" fmla="*/ 0 h 2271324"/>
              <a:gd name="connsiteX239" fmla="*/ 1959841 w 3944278"/>
              <a:gd name="connsiteY239" fmla="*/ 0 h 2271324"/>
              <a:gd name="connsiteX240" fmla="*/ 1964603 w 3944278"/>
              <a:gd name="connsiteY240" fmla="*/ 0 h 2271324"/>
              <a:gd name="connsiteX241" fmla="*/ 1966576 w 3944278"/>
              <a:gd name="connsiteY241" fmla="*/ 0 h 2271324"/>
              <a:gd name="connsiteX242" fmla="*/ 1975639 w 3944278"/>
              <a:gd name="connsiteY242" fmla="*/ 0 h 2271324"/>
              <a:gd name="connsiteX243" fmla="*/ 1977197 w 3944278"/>
              <a:gd name="connsiteY243" fmla="*/ 0 h 2271324"/>
              <a:gd name="connsiteX244" fmla="*/ 1977963 w 3944278"/>
              <a:gd name="connsiteY244" fmla="*/ 0 h 2271324"/>
              <a:gd name="connsiteX245" fmla="*/ 1989445 w 3944278"/>
              <a:gd name="connsiteY245" fmla="*/ 0 h 2271324"/>
              <a:gd name="connsiteX246" fmla="*/ 1997366 w 3944278"/>
              <a:gd name="connsiteY246" fmla="*/ 0 h 2271324"/>
              <a:gd name="connsiteX247" fmla="*/ 1997590 w 3944278"/>
              <a:gd name="connsiteY247" fmla="*/ 0 h 2271324"/>
              <a:gd name="connsiteX248" fmla="*/ 1998333 w 3944278"/>
              <a:gd name="connsiteY248" fmla="*/ 0 h 2271324"/>
              <a:gd name="connsiteX249" fmla="*/ 1999533 w 3944278"/>
              <a:gd name="connsiteY249" fmla="*/ 0 h 2271324"/>
              <a:gd name="connsiteX250" fmla="*/ 2001781 w 3944278"/>
              <a:gd name="connsiteY250" fmla="*/ 0 h 2271324"/>
              <a:gd name="connsiteX251" fmla="*/ 2005113 w 3944278"/>
              <a:gd name="connsiteY251" fmla="*/ 0 h 2271324"/>
              <a:gd name="connsiteX252" fmla="*/ 2005198 w 3944278"/>
              <a:gd name="connsiteY252" fmla="*/ 0 h 2271324"/>
              <a:gd name="connsiteX253" fmla="*/ 2010646 w 3944278"/>
              <a:gd name="connsiteY253" fmla="*/ 0 h 2271324"/>
              <a:gd name="connsiteX254" fmla="*/ 2021055 w 3944278"/>
              <a:gd name="connsiteY254" fmla="*/ 0 h 2271324"/>
              <a:gd name="connsiteX255" fmla="*/ 2022282 w 3944278"/>
              <a:gd name="connsiteY255" fmla="*/ 0 h 2271324"/>
              <a:gd name="connsiteX256" fmla="*/ 2023352 w 3944278"/>
              <a:gd name="connsiteY256" fmla="*/ 0 h 2271324"/>
              <a:gd name="connsiteX257" fmla="*/ 2023514 w 3944278"/>
              <a:gd name="connsiteY257" fmla="*/ 0 h 2271324"/>
              <a:gd name="connsiteX258" fmla="*/ 2027853 w 3944278"/>
              <a:gd name="connsiteY258" fmla="*/ 0 h 2271324"/>
              <a:gd name="connsiteX259" fmla="*/ 2036148 w 3944278"/>
              <a:gd name="connsiteY259" fmla="*/ 0 h 2271324"/>
              <a:gd name="connsiteX260" fmla="*/ 2040404 w 3944278"/>
              <a:gd name="connsiteY260" fmla="*/ 0 h 2271324"/>
              <a:gd name="connsiteX261" fmla="*/ 2049267 w 3944278"/>
              <a:gd name="connsiteY261" fmla="*/ 0 h 2271324"/>
              <a:gd name="connsiteX262" fmla="*/ 2051887 w 3944278"/>
              <a:gd name="connsiteY262" fmla="*/ 0 h 2271324"/>
              <a:gd name="connsiteX263" fmla="*/ 2054068 w 3944278"/>
              <a:gd name="connsiteY263" fmla="*/ 0 h 2271324"/>
              <a:gd name="connsiteX264" fmla="*/ 2059347 w 3944278"/>
              <a:gd name="connsiteY264" fmla="*/ 0 h 2271324"/>
              <a:gd name="connsiteX265" fmla="*/ 2061974 w 3944278"/>
              <a:gd name="connsiteY265" fmla="*/ 0 h 2271324"/>
              <a:gd name="connsiteX266" fmla="*/ 2065752 w 3944278"/>
              <a:gd name="connsiteY266" fmla="*/ 0 h 2271324"/>
              <a:gd name="connsiteX267" fmla="*/ 2073087 w 3944278"/>
              <a:gd name="connsiteY267" fmla="*/ 0 h 2271324"/>
              <a:gd name="connsiteX268" fmla="*/ 2085617 w 3944278"/>
              <a:gd name="connsiteY268" fmla="*/ 0 h 2271324"/>
              <a:gd name="connsiteX269" fmla="*/ 2088350 w 3944278"/>
              <a:gd name="connsiteY269" fmla="*/ 0 h 2271324"/>
              <a:gd name="connsiteX270" fmla="*/ 2089571 w 3944278"/>
              <a:gd name="connsiteY270" fmla="*/ 0 h 2271324"/>
              <a:gd name="connsiteX271" fmla="*/ 2090294 w 3944278"/>
              <a:gd name="connsiteY271" fmla="*/ 0 h 2271324"/>
              <a:gd name="connsiteX272" fmla="*/ 2097968 w 3944278"/>
              <a:gd name="connsiteY272" fmla="*/ 0 h 2271324"/>
              <a:gd name="connsiteX273" fmla="*/ 2116509 w 3944278"/>
              <a:gd name="connsiteY273" fmla="*/ 0 h 2271324"/>
              <a:gd name="connsiteX274" fmla="*/ 2118424 w 3944278"/>
              <a:gd name="connsiteY274" fmla="*/ 0 h 2271324"/>
              <a:gd name="connsiteX275" fmla="*/ 2128193 w 3944278"/>
              <a:gd name="connsiteY275" fmla="*/ 0 h 2271324"/>
              <a:gd name="connsiteX276" fmla="*/ 2142140 w 3944278"/>
              <a:gd name="connsiteY276" fmla="*/ 0 h 2271324"/>
              <a:gd name="connsiteX277" fmla="*/ 2148266 w 3944278"/>
              <a:gd name="connsiteY277" fmla="*/ 0 h 2271324"/>
              <a:gd name="connsiteX278" fmla="*/ 2150791 w 3944278"/>
              <a:gd name="connsiteY278" fmla="*/ 0 h 2271324"/>
              <a:gd name="connsiteX279" fmla="*/ 2158494 w 3944278"/>
              <a:gd name="connsiteY279" fmla="*/ 0 h 2271324"/>
              <a:gd name="connsiteX280" fmla="*/ 2160410 w 3944278"/>
              <a:gd name="connsiteY280" fmla="*/ 0 h 2271324"/>
              <a:gd name="connsiteX281" fmla="*/ 2161085 w 3944278"/>
              <a:gd name="connsiteY281" fmla="*/ 0 h 2271324"/>
              <a:gd name="connsiteX282" fmla="*/ 2165959 w 3944278"/>
              <a:gd name="connsiteY282" fmla="*/ 0 h 2271324"/>
              <a:gd name="connsiteX283" fmla="*/ 2178553 w 3944278"/>
              <a:gd name="connsiteY283" fmla="*/ 0 h 2271324"/>
              <a:gd name="connsiteX284" fmla="*/ 2186888 w 3944278"/>
              <a:gd name="connsiteY284" fmla="*/ 0 h 2271324"/>
              <a:gd name="connsiteX285" fmla="*/ 2199603 w 3944278"/>
              <a:gd name="connsiteY285" fmla="*/ 0 h 2271324"/>
              <a:gd name="connsiteX286" fmla="*/ 2204581 w 3944278"/>
              <a:gd name="connsiteY286" fmla="*/ 0 h 2271324"/>
              <a:gd name="connsiteX287" fmla="*/ 2206555 w 3944278"/>
              <a:gd name="connsiteY287" fmla="*/ 0 h 2271324"/>
              <a:gd name="connsiteX288" fmla="*/ 2210708 w 3944278"/>
              <a:gd name="connsiteY288" fmla="*/ 0 h 2271324"/>
              <a:gd name="connsiteX289" fmla="*/ 2211823 w 3944278"/>
              <a:gd name="connsiteY289" fmla="*/ 0 h 2271324"/>
              <a:gd name="connsiteX290" fmla="*/ 2215617 w 3944278"/>
              <a:gd name="connsiteY290" fmla="*/ 0 h 2271324"/>
              <a:gd name="connsiteX291" fmla="*/ 2217175 w 3944278"/>
              <a:gd name="connsiteY291" fmla="*/ 0 h 2271324"/>
              <a:gd name="connsiteX292" fmla="*/ 2229424 w 3944278"/>
              <a:gd name="connsiteY292" fmla="*/ 0 h 2271324"/>
              <a:gd name="connsiteX293" fmla="*/ 2240995 w 3944278"/>
              <a:gd name="connsiteY293" fmla="*/ 0 h 2271324"/>
              <a:gd name="connsiteX294" fmla="*/ 2241760 w 3944278"/>
              <a:gd name="connsiteY294" fmla="*/ 0 h 2271324"/>
              <a:gd name="connsiteX295" fmla="*/ 2250624 w 3944278"/>
              <a:gd name="connsiteY295" fmla="*/ 0 h 2271324"/>
              <a:gd name="connsiteX296" fmla="*/ 2253243 w 3944278"/>
              <a:gd name="connsiteY296" fmla="*/ 0 h 2271324"/>
              <a:gd name="connsiteX297" fmla="*/ 2262044 w 3944278"/>
              <a:gd name="connsiteY297" fmla="*/ 0 h 2271324"/>
              <a:gd name="connsiteX298" fmla="*/ 2263331 w 3944278"/>
              <a:gd name="connsiteY298" fmla="*/ 0 h 2271324"/>
              <a:gd name="connsiteX299" fmla="*/ 2276126 w 3944278"/>
              <a:gd name="connsiteY299" fmla="*/ 0 h 2271324"/>
              <a:gd name="connsiteX300" fmla="*/ 2291865 w 3944278"/>
              <a:gd name="connsiteY300" fmla="*/ 0 h 2271324"/>
              <a:gd name="connsiteX301" fmla="*/ 2294046 w 3944278"/>
              <a:gd name="connsiteY301" fmla="*/ 0 h 2271324"/>
              <a:gd name="connsiteX302" fmla="*/ 2310829 w 3944278"/>
              <a:gd name="connsiteY302" fmla="*/ 0 h 2271324"/>
              <a:gd name="connsiteX303" fmla="*/ 2313065 w 3944278"/>
              <a:gd name="connsiteY303" fmla="*/ 0 h 2271324"/>
              <a:gd name="connsiteX304" fmla="*/ 2317866 w 3944278"/>
              <a:gd name="connsiteY304" fmla="*/ 0 h 2271324"/>
              <a:gd name="connsiteX305" fmla="*/ 2323930 w 3944278"/>
              <a:gd name="connsiteY305" fmla="*/ 0 h 2271324"/>
              <a:gd name="connsiteX306" fmla="*/ 2328328 w 3944278"/>
              <a:gd name="connsiteY306" fmla="*/ 0 h 2271324"/>
              <a:gd name="connsiteX307" fmla="*/ 2329550 w 3944278"/>
              <a:gd name="connsiteY307" fmla="*/ 0 h 2271324"/>
              <a:gd name="connsiteX308" fmla="*/ 2352147 w 3944278"/>
              <a:gd name="connsiteY308" fmla="*/ 0 h 2271324"/>
              <a:gd name="connsiteX309" fmla="*/ 2356488 w 3944278"/>
              <a:gd name="connsiteY309" fmla="*/ 0 h 2271324"/>
              <a:gd name="connsiteX310" fmla="*/ 2361455 w 3944278"/>
              <a:gd name="connsiteY310" fmla="*/ 0 h 2271324"/>
              <a:gd name="connsiteX311" fmla="*/ 2361679 w 3944278"/>
              <a:gd name="connsiteY311" fmla="*/ 0 h 2271324"/>
              <a:gd name="connsiteX312" fmla="*/ 2362442 w 3944278"/>
              <a:gd name="connsiteY312" fmla="*/ 0 h 2271324"/>
              <a:gd name="connsiteX313" fmla="*/ 2364723 w 3944278"/>
              <a:gd name="connsiteY313" fmla="*/ 0 h 2271324"/>
              <a:gd name="connsiteX314" fmla="*/ 2372486 w 3944278"/>
              <a:gd name="connsiteY314" fmla="*/ 0 h 2271324"/>
              <a:gd name="connsiteX315" fmla="*/ 2386371 w 3944278"/>
              <a:gd name="connsiteY315" fmla="*/ 0 h 2271324"/>
              <a:gd name="connsiteX316" fmla="*/ 2387603 w 3944278"/>
              <a:gd name="connsiteY316" fmla="*/ 0 h 2271324"/>
              <a:gd name="connsiteX317" fmla="*/ 2388245 w 3944278"/>
              <a:gd name="connsiteY317" fmla="*/ 0 h 2271324"/>
              <a:gd name="connsiteX318" fmla="*/ 2390769 w 3944278"/>
              <a:gd name="connsiteY318" fmla="*/ 0 h 2271324"/>
              <a:gd name="connsiteX319" fmla="*/ 2391942 w 3944278"/>
              <a:gd name="connsiteY319" fmla="*/ 0 h 2271324"/>
              <a:gd name="connsiteX320" fmla="*/ 2401064 w 3944278"/>
              <a:gd name="connsiteY320" fmla="*/ 0 h 2271324"/>
              <a:gd name="connsiteX321" fmla="*/ 2405938 w 3944278"/>
              <a:gd name="connsiteY321" fmla="*/ 0 h 2271324"/>
              <a:gd name="connsiteX322" fmla="*/ 2412526 w 3944278"/>
              <a:gd name="connsiteY322" fmla="*/ 0 h 2271324"/>
              <a:gd name="connsiteX323" fmla="*/ 2424883 w 3944278"/>
              <a:gd name="connsiteY323" fmla="*/ 0 h 2271324"/>
              <a:gd name="connsiteX324" fmla="*/ 2439581 w 3944278"/>
              <a:gd name="connsiteY324" fmla="*/ 0 h 2271324"/>
              <a:gd name="connsiteX325" fmla="*/ 2449706 w 3944278"/>
              <a:gd name="connsiteY325" fmla="*/ 0 h 2271324"/>
              <a:gd name="connsiteX326" fmla="*/ 2450686 w 3944278"/>
              <a:gd name="connsiteY326" fmla="*/ 0 h 2271324"/>
              <a:gd name="connsiteX327" fmla="*/ 2454383 w 3944278"/>
              <a:gd name="connsiteY327" fmla="*/ 0 h 2271324"/>
              <a:gd name="connsiteX328" fmla="*/ 2462057 w 3944278"/>
              <a:gd name="connsiteY328" fmla="*/ 0 h 2271324"/>
              <a:gd name="connsiteX329" fmla="*/ 2463401 w 3944278"/>
              <a:gd name="connsiteY329" fmla="*/ 0 h 2271324"/>
              <a:gd name="connsiteX330" fmla="*/ 2480973 w 3944278"/>
              <a:gd name="connsiteY330" fmla="*/ 0 h 2271324"/>
              <a:gd name="connsiteX331" fmla="*/ 2493221 w 3944278"/>
              <a:gd name="connsiteY331" fmla="*/ 0 h 2271324"/>
              <a:gd name="connsiteX332" fmla="*/ 2501595 w 3944278"/>
              <a:gd name="connsiteY332" fmla="*/ 0 h 2271324"/>
              <a:gd name="connsiteX333" fmla="*/ 2502023 w 3944278"/>
              <a:gd name="connsiteY333" fmla="*/ 0 h 2271324"/>
              <a:gd name="connsiteX334" fmla="*/ 2524499 w 3944278"/>
              <a:gd name="connsiteY334" fmla="*/ 0 h 2271324"/>
              <a:gd name="connsiteX335" fmla="*/ 2550808 w 3944278"/>
              <a:gd name="connsiteY335" fmla="*/ 0 h 2271324"/>
              <a:gd name="connsiteX336" fmla="*/ 2557844 w 3944278"/>
              <a:gd name="connsiteY336" fmla="*/ 0 h 2271324"/>
              <a:gd name="connsiteX337" fmla="*/ 2563908 w 3944278"/>
              <a:gd name="connsiteY337" fmla="*/ 0 h 2271324"/>
              <a:gd name="connsiteX338" fmla="*/ 2570644 w 3944278"/>
              <a:gd name="connsiteY338" fmla="*/ 0 h 2271324"/>
              <a:gd name="connsiteX339" fmla="*/ 2579706 w 3944278"/>
              <a:gd name="connsiteY339" fmla="*/ 0 h 2271324"/>
              <a:gd name="connsiteX340" fmla="*/ 2587728 w 3944278"/>
              <a:gd name="connsiteY340" fmla="*/ 0 h 2271324"/>
              <a:gd name="connsiteX341" fmla="*/ 2592126 w 3944278"/>
              <a:gd name="connsiteY341" fmla="*/ 0 h 2271324"/>
              <a:gd name="connsiteX342" fmla="*/ 2601433 w 3944278"/>
              <a:gd name="connsiteY342" fmla="*/ 0 h 2271324"/>
              <a:gd name="connsiteX343" fmla="*/ 2601658 w 3944278"/>
              <a:gd name="connsiteY343" fmla="*/ 0 h 2271324"/>
              <a:gd name="connsiteX344" fmla="*/ 2602401 w 3944278"/>
              <a:gd name="connsiteY344" fmla="*/ 0 h 2271324"/>
              <a:gd name="connsiteX345" fmla="*/ 2605848 w 3944278"/>
              <a:gd name="connsiteY345" fmla="*/ 0 h 2271324"/>
              <a:gd name="connsiteX346" fmla="*/ 2609181 w 3944278"/>
              <a:gd name="connsiteY346" fmla="*/ 0 h 2271324"/>
              <a:gd name="connsiteX347" fmla="*/ 2614713 w 3944278"/>
              <a:gd name="connsiteY347" fmla="*/ 0 h 2271324"/>
              <a:gd name="connsiteX348" fmla="*/ 2625477 w 3944278"/>
              <a:gd name="connsiteY348" fmla="*/ 0 h 2271324"/>
              <a:gd name="connsiteX349" fmla="*/ 2626349 w 3944278"/>
              <a:gd name="connsiteY349" fmla="*/ 0 h 2271324"/>
              <a:gd name="connsiteX350" fmla="*/ 2627420 w 3944278"/>
              <a:gd name="connsiteY350" fmla="*/ 0 h 2271324"/>
              <a:gd name="connsiteX351" fmla="*/ 2627582 w 3944278"/>
              <a:gd name="connsiteY351" fmla="*/ 0 h 2271324"/>
              <a:gd name="connsiteX352" fmla="*/ 2631920 w 3944278"/>
              <a:gd name="connsiteY352" fmla="*/ 0 h 2271324"/>
              <a:gd name="connsiteX353" fmla="*/ 2655739 w 3944278"/>
              <a:gd name="connsiteY353" fmla="*/ 0 h 2271324"/>
              <a:gd name="connsiteX354" fmla="*/ 2663415 w 3944278"/>
              <a:gd name="connsiteY354" fmla="*/ 0 h 2271324"/>
              <a:gd name="connsiteX355" fmla="*/ 2664861 w 3944278"/>
              <a:gd name="connsiteY355" fmla="*/ 0 h 2271324"/>
              <a:gd name="connsiteX356" fmla="*/ 2677154 w 3944278"/>
              <a:gd name="connsiteY356" fmla="*/ 0 h 2271324"/>
              <a:gd name="connsiteX357" fmla="*/ 2689684 w 3944278"/>
              <a:gd name="connsiteY357" fmla="*/ 0 h 2271324"/>
              <a:gd name="connsiteX358" fmla="*/ 2693639 w 3944278"/>
              <a:gd name="connsiteY358" fmla="*/ 0 h 2271324"/>
              <a:gd name="connsiteX359" fmla="*/ 2694361 w 3944278"/>
              <a:gd name="connsiteY359" fmla="*/ 0 h 2271324"/>
              <a:gd name="connsiteX360" fmla="*/ 2702036 w 3944278"/>
              <a:gd name="connsiteY360" fmla="*/ 0 h 2271324"/>
              <a:gd name="connsiteX361" fmla="*/ 2703379 w 3944278"/>
              <a:gd name="connsiteY361" fmla="*/ 0 h 2271324"/>
              <a:gd name="connsiteX362" fmla="*/ 2722491 w 3944278"/>
              <a:gd name="connsiteY362" fmla="*/ 0 h 2271324"/>
              <a:gd name="connsiteX363" fmla="*/ 2725855 w 3944278"/>
              <a:gd name="connsiteY363" fmla="*/ 0 h 2271324"/>
              <a:gd name="connsiteX364" fmla="*/ 2752334 w 3944278"/>
              <a:gd name="connsiteY364" fmla="*/ 0 h 2271324"/>
              <a:gd name="connsiteX365" fmla="*/ 2762561 w 3944278"/>
              <a:gd name="connsiteY365" fmla="*/ 0 h 2271324"/>
              <a:gd name="connsiteX366" fmla="*/ 2764477 w 3944278"/>
              <a:gd name="connsiteY366" fmla="*/ 0 h 2271324"/>
              <a:gd name="connsiteX367" fmla="*/ 2770027 w 3944278"/>
              <a:gd name="connsiteY367" fmla="*/ 0 h 2271324"/>
              <a:gd name="connsiteX368" fmla="*/ 2782621 w 3944278"/>
              <a:gd name="connsiteY368" fmla="*/ 0 h 2271324"/>
              <a:gd name="connsiteX369" fmla="*/ 2810622 w 3944278"/>
              <a:gd name="connsiteY369" fmla="*/ 0 h 2271324"/>
              <a:gd name="connsiteX370" fmla="*/ 2814775 w 3944278"/>
              <a:gd name="connsiteY370" fmla="*/ 0 h 2271324"/>
              <a:gd name="connsiteX371" fmla="*/ 2815891 w 3944278"/>
              <a:gd name="connsiteY371" fmla="*/ 0 h 2271324"/>
              <a:gd name="connsiteX372" fmla="*/ 2819684 w 3944278"/>
              <a:gd name="connsiteY372" fmla="*/ 0 h 2271324"/>
              <a:gd name="connsiteX373" fmla="*/ 2827706 w 3944278"/>
              <a:gd name="connsiteY373" fmla="*/ 0 h 2271324"/>
              <a:gd name="connsiteX374" fmla="*/ 2843503 w 3944278"/>
              <a:gd name="connsiteY374" fmla="*/ 0 h 2271324"/>
              <a:gd name="connsiteX375" fmla="*/ 2845062 w 3944278"/>
              <a:gd name="connsiteY375" fmla="*/ 0 h 2271324"/>
              <a:gd name="connsiteX376" fmla="*/ 2845828 w 3944278"/>
              <a:gd name="connsiteY376" fmla="*/ 0 h 2271324"/>
              <a:gd name="connsiteX377" fmla="*/ 2854691 w 3944278"/>
              <a:gd name="connsiteY377" fmla="*/ 0 h 2271324"/>
              <a:gd name="connsiteX378" fmla="*/ 2857310 w 3944278"/>
              <a:gd name="connsiteY378" fmla="*/ 0 h 2271324"/>
              <a:gd name="connsiteX379" fmla="*/ 2865455 w 3944278"/>
              <a:gd name="connsiteY379" fmla="*/ 0 h 2271324"/>
              <a:gd name="connsiteX380" fmla="*/ 2867398 w 3944278"/>
              <a:gd name="connsiteY380" fmla="*/ 0 h 2271324"/>
              <a:gd name="connsiteX381" fmla="*/ 2878510 w 3944278"/>
              <a:gd name="connsiteY381" fmla="*/ 0 h 2271324"/>
              <a:gd name="connsiteX382" fmla="*/ 2895718 w 3944278"/>
              <a:gd name="connsiteY382" fmla="*/ 0 h 2271324"/>
              <a:gd name="connsiteX383" fmla="*/ 2917132 w 3944278"/>
              <a:gd name="connsiteY383" fmla="*/ 0 h 2271324"/>
              <a:gd name="connsiteX384" fmla="*/ 2921933 w 3944278"/>
              <a:gd name="connsiteY384" fmla="*/ 0 h 2271324"/>
              <a:gd name="connsiteX385" fmla="*/ 2933617 w 3944278"/>
              <a:gd name="connsiteY385" fmla="*/ 0 h 2271324"/>
              <a:gd name="connsiteX386" fmla="*/ 2956215 w 3944278"/>
              <a:gd name="connsiteY386" fmla="*/ 0 h 2271324"/>
              <a:gd name="connsiteX387" fmla="*/ 2965833 w 3944278"/>
              <a:gd name="connsiteY387" fmla="*/ 0 h 2271324"/>
              <a:gd name="connsiteX388" fmla="*/ 2966509 w 3944278"/>
              <a:gd name="connsiteY388" fmla="*/ 0 h 2271324"/>
              <a:gd name="connsiteX389" fmla="*/ 2992312 w 3944278"/>
              <a:gd name="connsiteY389" fmla="*/ 0 h 2271324"/>
              <a:gd name="connsiteX390" fmla="*/ 3010005 w 3944278"/>
              <a:gd name="connsiteY390" fmla="*/ 0 h 2271324"/>
              <a:gd name="connsiteX391" fmla="*/ 3016131 w 3944278"/>
              <a:gd name="connsiteY391" fmla="*/ 0 h 2271324"/>
              <a:gd name="connsiteX392" fmla="*/ 3028950 w 3944278"/>
              <a:gd name="connsiteY392" fmla="*/ 0 h 2271324"/>
              <a:gd name="connsiteX393" fmla="*/ 3046418 w 3944278"/>
              <a:gd name="connsiteY393" fmla="*/ 0 h 2271324"/>
              <a:gd name="connsiteX394" fmla="*/ 3054753 w 3944278"/>
              <a:gd name="connsiteY394" fmla="*/ 0 h 2271324"/>
              <a:gd name="connsiteX395" fmla="*/ 3067468 w 3944278"/>
              <a:gd name="connsiteY395" fmla="*/ 0 h 2271324"/>
              <a:gd name="connsiteX396" fmla="*/ 3079688 w 3944278"/>
              <a:gd name="connsiteY396" fmla="*/ 0 h 2271324"/>
              <a:gd name="connsiteX397" fmla="*/ 3083482 w 3944278"/>
              <a:gd name="connsiteY397" fmla="*/ 0 h 2271324"/>
              <a:gd name="connsiteX398" fmla="*/ 3085040 w 3944278"/>
              <a:gd name="connsiteY398" fmla="*/ 0 h 2271324"/>
              <a:gd name="connsiteX399" fmla="*/ 3097288 w 3944278"/>
              <a:gd name="connsiteY399" fmla="*/ 0 h 2271324"/>
              <a:gd name="connsiteX400" fmla="*/ 3118489 w 3944278"/>
              <a:gd name="connsiteY400" fmla="*/ 0 h 2271324"/>
              <a:gd name="connsiteX401" fmla="*/ 3161911 w 3944278"/>
              <a:gd name="connsiteY401" fmla="*/ 0 h 2271324"/>
              <a:gd name="connsiteX402" fmla="*/ 3191795 w 3944278"/>
              <a:gd name="connsiteY402" fmla="*/ 0 h 2271324"/>
              <a:gd name="connsiteX403" fmla="*/ 3196193 w 3944278"/>
              <a:gd name="connsiteY403" fmla="*/ 0 h 2271324"/>
              <a:gd name="connsiteX404" fmla="*/ 3229544 w 3944278"/>
              <a:gd name="connsiteY404" fmla="*/ 0 h 2271324"/>
              <a:gd name="connsiteX405" fmla="*/ 3230306 w 3944278"/>
              <a:gd name="connsiteY405" fmla="*/ 0 h 2271324"/>
              <a:gd name="connsiteX406" fmla="*/ 3256109 w 3944278"/>
              <a:gd name="connsiteY406" fmla="*/ 0 h 2271324"/>
              <a:gd name="connsiteX407" fmla="*/ 3259807 w 3944278"/>
              <a:gd name="connsiteY407" fmla="*/ 0 h 2271324"/>
              <a:gd name="connsiteX408" fmla="*/ 3268928 w 3944278"/>
              <a:gd name="connsiteY408" fmla="*/ 0 h 2271324"/>
              <a:gd name="connsiteX409" fmla="*/ 3307446 w 3944278"/>
              <a:gd name="connsiteY409" fmla="*/ 0 h 2271324"/>
              <a:gd name="connsiteX410" fmla="*/ 3329922 w 3944278"/>
              <a:gd name="connsiteY410" fmla="*/ 0 h 2271324"/>
              <a:gd name="connsiteX411" fmla="*/ 3431773 w 3944278"/>
              <a:gd name="connsiteY411" fmla="*/ 0 h 2271324"/>
              <a:gd name="connsiteX412" fmla="*/ 3447571 w 3944278"/>
              <a:gd name="connsiteY412" fmla="*/ 0 h 2271324"/>
              <a:gd name="connsiteX413" fmla="*/ 3469523 w 3944278"/>
              <a:gd name="connsiteY413" fmla="*/ 0 h 2271324"/>
              <a:gd name="connsiteX414" fmla="*/ 3482578 w 3944278"/>
              <a:gd name="connsiteY414" fmla="*/ 0 h 2271324"/>
              <a:gd name="connsiteX415" fmla="*/ 3499785 w 3944278"/>
              <a:gd name="connsiteY415" fmla="*/ 0 h 2271324"/>
              <a:gd name="connsiteX416" fmla="*/ 3569901 w 3944278"/>
              <a:gd name="connsiteY416" fmla="*/ 0 h 2271324"/>
              <a:gd name="connsiteX417" fmla="*/ 3620199 w 3944278"/>
              <a:gd name="connsiteY417" fmla="*/ 0 h 2271324"/>
              <a:gd name="connsiteX418" fmla="*/ 3650485 w 3944278"/>
              <a:gd name="connsiteY418" fmla="*/ 0 h 2271324"/>
              <a:gd name="connsiteX419" fmla="*/ 3683756 w 3944278"/>
              <a:gd name="connsiteY419" fmla="*/ 0 h 2271324"/>
              <a:gd name="connsiteX420" fmla="*/ 3687549 w 3944278"/>
              <a:gd name="connsiteY420" fmla="*/ 0 h 2271324"/>
              <a:gd name="connsiteX421" fmla="*/ 3722556 w 3944278"/>
              <a:gd name="connsiteY421" fmla="*/ 0 h 2271324"/>
              <a:gd name="connsiteX422" fmla="*/ 3834374 w 3944278"/>
              <a:gd name="connsiteY422" fmla="*/ 0 h 2271324"/>
              <a:gd name="connsiteX423" fmla="*/ 3860177 w 3944278"/>
              <a:gd name="connsiteY423" fmla="*/ 0 h 2271324"/>
              <a:gd name="connsiteX424" fmla="*/ 3942965 w 3944278"/>
              <a:gd name="connsiteY424" fmla="*/ 70879 h 2271324"/>
              <a:gd name="connsiteX425" fmla="*/ 3944278 w 3944278"/>
              <a:gd name="connsiteY425" fmla="*/ 83987 h 2271324"/>
              <a:gd name="connsiteX426" fmla="*/ 3944278 w 3944278"/>
              <a:gd name="connsiteY426" fmla="*/ 2187333 h 2271324"/>
              <a:gd name="connsiteX427" fmla="*/ 3940665 w 3944278"/>
              <a:gd name="connsiteY427" fmla="*/ 2215048 h 2271324"/>
              <a:gd name="connsiteX428" fmla="*/ 3860177 w 3944278"/>
              <a:gd name="connsiteY428" fmla="*/ 2271324 h 2271324"/>
              <a:gd name="connsiteX429" fmla="*/ 3856908 w 3944278"/>
              <a:gd name="connsiteY429" fmla="*/ 2271324 h 2271324"/>
              <a:gd name="connsiteX430" fmla="*/ 3849364 w 3944278"/>
              <a:gd name="connsiteY430" fmla="*/ 2271324 h 2271324"/>
              <a:gd name="connsiteX431" fmla="*/ 3849145 w 3944278"/>
              <a:gd name="connsiteY431" fmla="*/ 2271324 h 2271324"/>
              <a:gd name="connsiteX432" fmla="*/ 3834028 w 3944278"/>
              <a:gd name="connsiteY432" fmla="*/ 2271324 h 2271324"/>
              <a:gd name="connsiteX433" fmla="*/ 3809105 w 3944278"/>
              <a:gd name="connsiteY433" fmla="*/ 2271324 h 2271324"/>
              <a:gd name="connsiteX434" fmla="*/ 3771925 w 3944278"/>
              <a:gd name="connsiteY434" fmla="*/ 2271324 h 2271324"/>
              <a:gd name="connsiteX435" fmla="*/ 3720037 w 3944278"/>
              <a:gd name="connsiteY435" fmla="*/ 2271324 h 2271324"/>
              <a:gd name="connsiteX436" fmla="*/ 3670823 w 3944278"/>
              <a:gd name="connsiteY436" fmla="*/ 2271324 h 2271324"/>
              <a:gd name="connsiteX437" fmla="*/ 3650988 w 3944278"/>
              <a:gd name="connsiteY437" fmla="*/ 2271324 h 2271324"/>
              <a:gd name="connsiteX438" fmla="*/ 3635131 w 3944278"/>
              <a:gd name="connsiteY438" fmla="*/ 2271324 h 2271324"/>
              <a:gd name="connsiteX439" fmla="*/ 3631337 w 3944278"/>
              <a:gd name="connsiteY439" fmla="*/ 2271324 h 2271324"/>
              <a:gd name="connsiteX440" fmla="*/ 3620199 w 3944278"/>
              <a:gd name="connsiteY440" fmla="*/ 2271324 h 2271324"/>
              <a:gd name="connsiteX441" fmla="*/ 3619230 w 3944278"/>
              <a:gd name="connsiteY441" fmla="*/ 2271324 h 2271324"/>
              <a:gd name="connsiteX442" fmla="*/ 3615782 w 3944278"/>
              <a:gd name="connsiteY442" fmla="*/ 2271324 h 2271324"/>
              <a:gd name="connsiteX443" fmla="*/ 3612451 w 3944278"/>
              <a:gd name="connsiteY443" fmla="*/ 2271324 h 2271324"/>
              <a:gd name="connsiteX444" fmla="*/ 3594211 w 3944278"/>
              <a:gd name="connsiteY444" fmla="*/ 2271324 h 2271324"/>
              <a:gd name="connsiteX445" fmla="*/ 3594050 w 3944278"/>
              <a:gd name="connsiteY445" fmla="*/ 2271324 h 2271324"/>
              <a:gd name="connsiteX446" fmla="*/ 3569126 w 3944278"/>
              <a:gd name="connsiteY446" fmla="*/ 2271324 h 2271324"/>
              <a:gd name="connsiteX447" fmla="*/ 3531946 w 3944278"/>
              <a:gd name="connsiteY447" fmla="*/ 2271324 h 2271324"/>
              <a:gd name="connsiteX448" fmla="*/ 3527992 w 3944278"/>
              <a:gd name="connsiteY448" fmla="*/ 2271324 h 2271324"/>
              <a:gd name="connsiteX449" fmla="*/ 3499140 w 3944278"/>
              <a:gd name="connsiteY449" fmla="*/ 2271324 h 2271324"/>
              <a:gd name="connsiteX450" fmla="*/ 3459069 w 3944278"/>
              <a:gd name="connsiteY450" fmla="*/ 2271324 h 2271324"/>
              <a:gd name="connsiteX451" fmla="*/ 3451604 w 3944278"/>
              <a:gd name="connsiteY451" fmla="*/ 2271324 h 2271324"/>
              <a:gd name="connsiteX452" fmla="*/ 3411009 w 3944278"/>
              <a:gd name="connsiteY452" fmla="*/ 2271324 h 2271324"/>
              <a:gd name="connsiteX453" fmla="*/ 3395152 w 3944278"/>
              <a:gd name="connsiteY453" fmla="*/ 2271324 h 2271324"/>
              <a:gd name="connsiteX454" fmla="*/ 3380060 w 3944278"/>
              <a:gd name="connsiteY454" fmla="*/ 2271324 h 2271324"/>
              <a:gd name="connsiteX455" fmla="*/ 3375804 w 3944278"/>
              <a:gd name="connsiteY455" fmla="*/ 2271324 h 2271324"/>
              <a:gd name="connsiteX456" fmla="*/ 3364321 w 3944278"/>
              <a:gd name="connsiteY456" fmla="*/ 2271324 h 2271324"/>
              <a:gd name="connsiteX457" fmla="*/ 3354232 w 3944278"/>
              <a:gd name="connsiteY457" fmla="*/ 2271324 h 2271324"/>
              <a:gd name="connsiteX458" fmla="*/ 3299698 w 3944278"/>
              <a:gd name="connsiteY458" fmla="*/ 2271324 h 2271324"/>
              <a:gd name="connsiteX459" fmla="*/ 3288014 w 3944278"/>
              <a:gd name="connsiteY459" fmla="*/ 2271324 h 2271324"/>
              <a:gd name="connsiteX460" fmla="*/ 3265416 w 3944278"/>
              <a:gd name="connsiteY460" fmla="*/ 2271324 h 2271324"/>
              <a:gd name="connsiteX461" fmla="*/ 3256109 w 3944278"/>
              <a:gd name="connsiteY461" fmla="*/ 2271324 h 2271324"/>
              <a:gd name="connsiteX462" fmla="*/ 3252841 w 3944278"/>
              <a:gd name="connsiteY462" fmla="*/ 2271324 h 2271324"/>
              <a:gd name="connsiteX463" fmla="*/ 3245296 w 3944278"/>
              <a:gd name="connsiteY463" fmla="*/ 2271324 h 2271324"/>
              <a:gd name="connsiteX464" fmla="*/ 3245078 w 3944278"/>
              <a:gd name="connsiteY464" fmla="*/ 2271324 h 2271324"/>
              <a:gd name="connsiteX465" fmla="*/ 3229961 w 3944278"/>
              <a:gd name="connsiteY465" fmla="*/ 2271324 h 2271324"/>
              <a:gd name="connsiteX466" fmla="*/ 3211625 w 3944278"/>
              <a:gd name="connsiteY466" fmla="*/ 2271324 h 2271324"/>
              <a:gd name="connsiteX467" fmla="*/ 3205038 w 3944278"/>
              <a:gd name="connsiteY467" fmla="*/ 2271324 h 2271324"/>
              <a:gd name="connsiteX468" fmla="*/ 3167858 w 3944278"/>
              <a:gd name="connsiteY468" fmla="*/ 2271324 h 2271324"/>
              <a:gd name="connsiteX469" fmla="*/ 3154163 w 3944278"/>
              <a:gd name="connsiteY469" fmla="*/ 2271324 h 2271324"/>
              <a:gd name="connsiteX470" fmla="*/ 3140082 w 3944278"/>
              <a:gd name="connsiteY470" fmla="*/ 2271324 h 2271324"/>
              <a:gd name="connsiteX471" fmla="*/ 3124343 w 3944278"/>
              <a:gd name="connsiteY471" fmla="*/ 2271324 h 2271324"/>
              <a:gd name="connsiteX472" fmla="*/ 3115969 w 3944278"/>
              <a:gd name="connsiteY472" fmla="*/ 2271324 h 2271324"/>
              <a:gd name="connsiteX473" fmla="*/ 3105378 w 3944278"/>
              <a:gd name="connsiteY473" fmla="*/ 2271324 h 2271324"/>
              <a:gd name="connsiteX474" fmla="*/ 3066756 w 3944278"/>
              <a:gd name="connsiteY474" fmla="*/ 2271324 h 2271324"/>
              <a:gd name="connsiteX475" fmla="*/ 3059720 w 3944278"/>
              <a:gd name="connsiteY475" fmla="*/ 2271324 h 2271324"/>
              <a:gd name="connsiteX476" fmla="*/ 3054753 w 3944278"/>
              <a:gd name="connsiteY476" fmla="*/ 2271324 h 2271324"/>
              <a:gd name="connsiteX477" fmla="*/ 3053374 w 3944278"/>
              <a:gd name="connsiteY477" fmla="*/ 2271324 h 2271324"/>
              <a:gd name="connsiteX478" fmla="*/ 3046920 w 3944278"/>
              <a:gd name="connsiteY478" fmla="*/ 2271324 h 2271324"/>
              <a:gd name="connsiteX479" fmla="*/ 3043721 w 3944278"/>
              <a:gd name="connsiteY479" fmla="*/ 2271324 h 2271324"/>
              <a:gd name="connsiteX480" fmla="*/ 3031063 w 3944278"/>
              <a:gd name="connsiteY480" fmla="*/ 2271324 h 2271324"/>
              <a:gd name="connsiteX481" fmla="*/ 3029836 w 3944278"/>
              <a:gd name="connsiteY481" fmla="*/ 2271324 h 2271324"/>
              <a:gd name="connsiteX482" fmla="*/ 3028604 w 3944278"/>
              <a:gd name="connsiteY482" fmla="*/ 2271324 h 2271324"/>
              <a:gd name="connsiteX483" fmla="*/ 3027270 w 3944278"/>
              <a:gd name="connsiteY483" fmla="*/ 2271324 h 2271324"/>
              <a:gd name="connsiteX484" fmla="*/ 3025438 w 3944278"/>
              <a:gd name="connsiteY484" fmla="*/ 2271324 h 2271324"/>
              <a:gd name="connsiteX485" fmla="*/ 3016131 w 3944278"/>
              <a:gd name="connsiteY485" fmla="*/ 2271324 h 2271324"/>
              <a:gd name="connsiteX486" fmla="*/ 3015163 w 3944278"/>
              <a:gd name="connsiteY486" fmla="*/ 2271324 h 2271324"/>
              <a:gd name="connsiteX487" fmla="*/ 3011715 w 3944278"/>
              <a:gd name="connsiteY487" fmla="*/ 2271324 h 2271324"/>
              <a:gd name="connsiteX488" fmla="*/ 3008383 w 3944278"/>
              <a:gd name="connsiteY488" fmla="*/ 2271324 h 2271324"/>
              <a:gd name="connsiteX489" fmla="*/ 3003682 w 3944278"/>
              <a:gd name="connsiteY489" fmla="*/ 2271324 h 2271324"/>
              <a:gd name="connsiteX490" fmla="*/ 2992312 w 3944278"/>
              <a:gd name="connsiteY490" fmla="*/ 2271324 h 2271324"/>
              <a:gd name="connsiteX491" fmla="*/ 2990143 w 3944278"/>
              <a:gd name="connsiteY491" fmla="*/ 2271324 h 2271324"/>
              <a:gd name="connsiteX492" fmla="*/ 2989982 w 3944278"/>
              <a:gd name="connsiteY492" fmla="*/ 2271324 h 2271324"/>
              <a:gd name="connsiteX493" fmla="*/ 2989044 w 3944278"/>
              <a:gd name="connsiteY493" fmla="*/ 2271324 h 2271324"/>
              <a:gd name="connsiteX494" fmla="*/ 2981499 w 3944278"/>
              <a:gd name="connsiteY494" fmla="*/ 2271324 h 2271324"/>
              <a:gd name="connsiteX495" fmla="*/ 2981280 w 3944278"/>
              <a:gd name="connsiteY495" fmla="*/ 2271324 h 2271324"/>
              <a:gd name="connsiteX496" fmla="*/ 2966501 w 3944278"/>
              <a:gd name="connsiteY496" fmla="*/ 2271324 h 2271324"/>
              <a:gd name="connsiteX497" fmla="*/ 2966163 w 3944278"/>
              <a:gd name="connsiteY497" fmla="*/ 2271324 h 2271324"/>
              <a:gd name="connsiteX498" fmla="*/ 2965059 w 3944278"/>
              <a:gd name="connsiteY498" fmla="*/ 2271324 h 2271324"/>
              <a:gd name="connsiteX499" fmla="*/ 2961824 w 3944278"/>
              <a:gd name="connsiteY499" fmla="*/ 2271324 h 2271324"/>
              <a:gd name="connsiteX500" fmla="*/ 2941240 w 3944278"/>
              <a:gd name="connsiteY500" fmla="*/ 2271324 h 2271324"/>
              <a:gd name="connsiteX501" fmla="*/ 2927879 w 3944278"/>
              <a:gd name="connsiteY501" fmla="*/ 2271324 h 2271324"/>
              <a:gd name="connsiteX502" fmla="*/ 2923925 w 3944278"/>
              <a:gd name="connsiteY502" fmla="*/ 2271324 h 2271324"/>
              <a:gd name="connsiteX503" fmla="*/ 2914613 w 3944278"/>
              <a:gd name="connsiteY503" fmla="*/ 2271324 h 2271324"/>
              <a:gd name="connsiteX504" fmla="*/ 2914185 w 3944278"/>
              <a:gd name="connsiteY504" fmla="*/ 2271324 h 2271324"/>
              <a:gd name="connsiteX505" fmla="*/ 2904061 w 3944278"/>
              <a:gd name="connsiteY505" fmla="*/ 2271324 h 2271324"/>
              <a:gd name="connsiteX506" fmla="*/ 2895073 w 3944278"/>
              <a:gd name="connsiteY506" fmla="*/ 2271324 h 2271324"/>
              <a:gd name="connsiteX507" fmla="*/ 2891708 w 3944278"/>
              <a:gd name="connsiteY507" fmla="*/ 2271324 h 2271324"/>
              <a:gd name="connsiteX508" fmla="*/ 2865399 w 3944278"/>
              <a:gd name="connsiteY508" fmla="*/ 2271324 h 2271324"/>
              <a:gd name="connsiteX509" fmla="*/ 2855002 w 3944278"/>
              <a:gd name="connsiteY509" fmla="*/ 2271324 h 2271324"/>
              <a:gd name="connsiteX510" fmla="*/ 2852172 w 3944278"/>
              <a:gd name="connsiteY510" fmla="*/ 2271324 h 2271324"/>
              <a:gd name="connsiteX511" fmla="*/ 2847537 w 3944278"/>
              <a:gd name="connsiteY511" fmla="*/ 2271324 h 2271324"/>
              <a:gd name="connsiteX512" fmla="*/ 2845564 w 3944278"/>
              <a:gd name="connsiteY512" fmla="*/ 2271324 h 2271324"/>
              <a:gd name="connsiteX513" fmla="*/ 2814775 w 3944278"/>
              <a:gd name="connsiteY513" fmla="*/ 2271324 h 2271324"/>
              <a:gd name="connsiteX514" fmla="*/ 2813806 w 3944278"/>
              <a:gd name="connsiteY514" fmla="*/ 2271324 h 2271324"/>
              <a:gd name="connsiteX515" fmla="*/ 2810358 w 3944278"/>
              <a:gd name="connsiteY515" fmla="*/ 2271324 h 2271324"/>
              <a:gd name="connsiteX516" fmla="*/ 2807027 w 3944278"/>
              <a:gd name="connsiteY516" fmla="*/ 2271324 h 2271324"/>
              <a:gd name="connsiteX517" fmla="*/ 2806942 w 3944278"/>
              <a:gd name="connsiteY517" fmla="*/ 2271324 h 2271324"/>
              <a:gd name="connsiteX518" fmla="*/ 2802958 w 3944278"/>
              <a:gd name="connsiteY518" fmla="*/ 2271324 h 2271324"/>
              <a:gd name="connsiteX519" fmla="*/ 2791084 w 3944278"/>
              <a:gd name="connsiteY519" fmla="*/ 2271324 h 2271324"/>
              <a:gd name="connsiteX520" fmla="*/ 2789857 w 3944278"/>
              <a:gd name="connsiteY520" fmla="*/ 2271324 h 2271324"/>
              <a:gd name="connsiteX521" fmla="*/ 2788787 w 3944278"/>
              <a:gd name="connsiteY521" fmla="*/ 2271324 h 2271324"/>
              <a:gd name="connsiteX522" fmla="*/ 2788626 w 3944278"/>
              <a:gd name="connsiteY522" fmla="*/ 2271324 h 2271324"/>
              <a:gd name="connsiteX523" fmla="*/ 2783123 w 3944278"/>
              <a:gd name="connsiteY523" fmla="*/ 2271324 h 2271324"/>
              <a:gd name="connsiteX524" fmla="*/ 2775993 w 3944278"/>
              <a:gd name="connsiteY524" fmla="*/ 2271324 h 2271324"/>
              <a:gd name="connsiteX525" fmla="*/ 2771737 w 3944278"/>
              <a:gd name="connsiteY525" fmla="*/ 2271324 h 2271324"/>
              <a:gd name="connsiteX526" fmla="*/ 2767266 w 3944278"/>
              <a:gd name="connsiteY526" fmla="*/ 2271324 h 2271324"/>
              <a:gd name="connsiteX527" fmla="*/ 2763703 w 3944278"/>
              <a:gd name="connsiteY527" fmla="*/ 2271324 h 2271324"/>
              <a:gd name="connsiteX528" fmla="*/ 2763472 w 3944278"/>
              <a:gd name="connsiteY528" fmla="*/ 2271324 h 2271324"/>
              <a:gd name="connsiteX529" fmla="*/ 2760254 w 3944278"/>
              <a:gd name="connsiteY529" fmla="*/ 2271324 h 2271324"/>
              <a:gd name="connsiteX530" fmla="*/ 2752334 w 3944278"/>
              <a:gd name="connsiteY530" fmla="*/ 2271324 h 2271324"/>
              <a:gd name="connsiteX531" fmla="*/ 2751365 w 3944278"/>
              <a:gd name="connsiteY531" fmla="*/ 2271324 h 2271324"/>
              <a:gd name="connsiteX532" fmla="*/ 2750165 w 3944278"/>
              <a:gd name="connsiteY532" fmla="*/ 2271324 h 2271324"/>
              <a:gd name="connsiteX533" fmla="*/ 2747917 w 3944278"/>
              <a:gd name="connsiteY533" fmla="*/ 2271324 h 2271324"/>
              <a:gd name="connsiteX534" fmla="*/ 2744586 w 3944278"/>
              <a:gd name="connsiteY534" fmla="*/ 2271324 h 2271324"/>
              <a:gd name="connsiteX535" fmla="*/ 2739054 w 3944278"/>
              <a:gd name="connsiteY535" fmla="*/ 2271324 h 2271324"/>
              <a:gd name="connsiteX536" fmla="*/ 2726523 w 3944278"/>
              <a:gd name="connsiteY536" fmla="*/ 2271324 h 2271324"/>
              <a:gd name="connsiteX537" fmla="*/ 2726346 w 3944278"/>
              <a:gd name="connsiteY537" fmla="*/ 2271324 h 2271324"/>
              <a:gd name="connsiteX538" fmla="*/ 2726185 w 3944278"/>
              <a:gd name="connsiteY538" fmla="*/ 2271324 h 2271324"/>
              <a:gd name="connsiteX539" fmla="*/ 2722568 w 3944278"/>
              <a:gd name="connsiteY539" fmla="*/ 2271324 h 2271324"/>
              <a:gd name="connsiteX540" fmla="*/ 2721845 w 3944278"/>
              <a:gd name="connsiteY540" fmla="*/ 2271324 h 2271324"/>
              <a:gd name="connsiteX541" fmla="*/ 2701261 w 3944278"/>
              <a:gd name="connsiteY541" fmla="*/ 2271324 h 2271324"/>
              <a:gd name="connsiteX542" fmla="*/ 2695631 w 3944278"/>
              <a:gd name="connsiteY542" fmla="*/ 2271324 h 2271324"/>
              <a:gd name="connsiteX543" fmla="*/ 2693716 w 3944278"/>
              <a:gd name="connsiteY543" fmla="*/ 2271324 h 2271324"/>
              <a:gd name="connsiteX544" fmla="*/ 2683946 w 3944278"/>
              <a:gd name="connsiteY544" fmla="*/ 2271324 h 2271324"/>
              <a:gd name="connsiteX545" fmla="*/ 2664081 w 3944278"/>
              <a:gd name="connsiteY545" fmla="*/ 2271324 h 2271324"/>
              <a:gd name="connsiteX546" fmla="*/ 2661349 w 3944278"/>
              <a:gd name="connsiteY546" fmla="*/ 2271324 h 2271324"/>
              <a:gd name="connsiteX547" fmla="*/ 2660127 w 3944278"/>
              <a:gd name="connsiteY547" fmla="*/ 2271324 h 2271324"/>
              <a:gd name="connsiteX548" fmla="*/ 2653645 w 3944278"/>
              <a:gd name="connsiteY548" fmla="*/ 2271324 h 2271324"/>
              <a:gd name="connsiteX549" fmla="*/ 2651730 w 3944278"/>
              <a:gd name="connsiteY549" fmla="*/ 2271324 h 2271324"/>
              <a:gd name="connsiteX550" fmla="*/ 2646180 w 3944278"/>
              <a:gd name="connsiteY550" fmla="*/ 2271324 h 2271324"/>
              <a:gd name="connsiteX551" fmla="*/ 2631275 w 3944278"/>
              <a:gd name="connsiteY551" fmla="*/ 2271324 h 2271324"/>
              <a:gd name="connsiteX552" fmla="*/ 2607558 w 3944278"/>
              <a:gd name="connsiteY552" fmla="*/ 2271324 h 2271324"/>
              <a:gd name="connsiteX553" fmla="*/ 2605586 w 3944278"/>
              <a:gd name="connsiteY553" fmla="*/ 2271324 h 2271324"/>
              <a:gd name="connsiteX554" fmla="*/ 2601433 w 3944278"/>
              <a:gd name="connsiteY554" fmla="*/ 2271324 h 2271324"/>
              <a:gd name="connsiteX555" fmla="*/ 2591204 w 3944278"/>
              <a:gd name="connsiteY555" fmla="*/ 2271324 h 2271324"/>
              <a:gd name="connsiteX556" fmla="*/ 2583739 w 3944278"/>
              <a:gd name="connsiteY556" fmla="*/ 2271324 h 2271324"/>
              <a:gd name="connsiteX557" fmla="*/ 2571145 w 3944278"/>
              <a:gd name="connsiteY557" fmla="*/ 2271324 h 2271324"/>
              <a:gd name="connsiteX558" fmla="*/ 2570380 w 3944278"/>
              <a:gd name="connsiteY558" fmla="*/ 2271324 h 2271324"/>
              <a:gd name="connsiteX559" fmla="*/ 2558898 w 3944278"/>
              <a:gd name="connsiteY559" fmla="*/ 2271324 h 2271324"/>
              <a:gd name="connsiteX560" fmla="*/ 2550096 w 3944278"/>
              <a:gd name="connsiteY560" fmla="*/ 2271324 h 2271324"/>
              <a:gd name="connsiteX561" fmla="*/ 2548809 w 3944278"/>
              <a:gd name="connsiteY561" fmla="*/ 2271324 h 2271324"/>
              <a:gd name="connsiteX562" fmla="*/ 2543145 w 3944278"/>
              <a:gd name="connsiteY562" fmla="*/ 2271324 h 2271324"/>
              <a:gd name="connsiteX563" fmla="*/ 2536015 w 3944278"/>
              <a:gd name="connsiteY563" fmla="*/ 2271324 h 2271324"/>
              <a:gd name="connsiteX564" fmla="*/ 2527287 w 3944278"/>
              <a:gd name="connsiteY564" fmla="*/ 2271324 h 2271324"/>
              <a:gd name="connsiteX565" fmla="*/ 2520276 w 3944278"/>
              <a:gd name="connsiteY565" fmla="*/ 2271324 h 2271324"/>
              <a:gd name="connsiteX566" fmla="*/ 2512195 w 3944278"/>
              <a:gd name="connsiteY566" fmla="*/ 2271324 h 2271324"/>
              <a:gd name="connsiteX567" fmla="*/ 2507939 w 3944278"/>
              <a:gd name="connsiteY567" fmla="*/ 2271324 h 2271324"/>
              <a:gd name="connsiteX568" fmla="*/ 2501311 w 3944278"/>
              <a:gd name="connsiteY568" fmla="*/ 2271324 h 2271324"/>
              <a:gd name="connsiteX569" fmla="*/ 2499075 w 3944278"/>
              <a:gd name="connsiteY569" fmla="*/ 2271324 h 2271324"/>
              <a:gd name="connsiteX570" fmla="*/ 2496456 w 3944278"/>
              <a:gd name="connsiteY570" fmla="*/ 2271324 h 2271324"/>
              <a:gd name="connsiteX571" fmla="*/ 2494275 w 3944278"/>
              <a:gd name="connsiteY571" fmla="*/ 2271324 h 2271324"/>
              <a:gd name="connsiteX572" fmla="*/ 2486368 w 3944278"/>
              <a:gd name="connsiteY572" fmla="*/ 2271324 h 2271324"/>
              <a:gd name="connsiteX573" fmla="*/ 2482590 w 3944278"/>
              <a:gd name="connsiteY573" fmla="*/ 2271324 h 2271324"/>
              <a:gd name="connsiteX574" fmla="*/ 2459992 w 3944278"/>
              <a:gd name="connsiteY574" fmla="*/ 2271324 h 2271324"/>
              <a:gd name="connsiteX575" fmla="*/ 2455653 w 3944278"/>
              <a:gd name="connsiteY575" fmla="*/ 2271324 h 2271324"/>
              <a:gd name="connsiteX576" fmla="*/ 2450686 w 3944278"/>
              <a:gd name="connsiteY576" fmla="*/ 2271324 h 2271324"/>
              <a:gd name="connsiteX577" fmla="*/ 2449307 w 3944278"/>
              <a:gd name="connsiteY577" fmla="*/ 2271324 h 2271324"/>
              <a:gd name="connsiteX578" fmla="*/ 2439654 w 3944278"/>
              <a:gd name="connsiteY578" fmla="*/ 2271324 h 2271324"/>
              <a:gd name="connsiteX579" fmla="*/ 2431834 w 3944278"/>
              <a:gd name="connsiteY579" fmla="*/ 2271324 h 2271324"/>
              <a:gd name="connsiteX580" fmla="*/ 2425768 w 3944278"/>
              <a:gd name="connsiteY580" fmla="*/ 2271324 h 2271324"/>
              <a:gd name="connsiteX581" fmla="*/ 2424537 w 3944278"/>
              <a:gd name="connsiteY581" fmla="*/ 2271324 h 2271324"/>
              <a:gd name="connsiteX582" fmla="*/ 2421370 w 3944278"/>
              <a:gd name="connsiteY582" fmla="*/ 2271324 h 2271324"/>
              <a:gd name="connsiteX583" fmla="*/ 2420149 w 3944278"/>
              <a:gd name="connsiteY583" fmla="*/ 2271324 h 2271324"/>
              <a:gd name="connsiteX584" fmla="*/ 2406202 w 3944278"/>
              <a:gd name="connsiteY584" fmla="*/ 2271324 h 2271324"/>
              <a:gd name="connsiteX585" fmla="*/ 2399614 w 3944278"/>
              <a:gd name="connsiteY585" fmla="*/ 2271324 h 2271324"/>
              <a:gd name="connsiteX586" fmla="*/ 2397551 w 3944278"/>
              <a:gd name="connsiteY586" fmla="*/ 2271324 h 2271324"/>
              <a:gd name="connsiteX587" fmla="*/ 2388245 w 3944278"/>
              <a:gd name="connsiteY587" fmla="*/ 2271324 h 2271324"/>
              <a:gd name="connsiteX588" fmla="*/ 2387258 w 3944278"/>
              <a:gd name="connsiteY588" fmla="*/ 2271324 h 2271324"/>
              <a:gd name="connsiteX589" fmla="*/ 2384976 w 3944278"/>
              <a:gd name="connsiteY589" fmla="*/ 2271324 h 2271324"/>
              <a:gd name="connsiteX590" fmla="*/ 2377431 w 3944278"/>
              <a:gd name="connsiteY590" fmla="*/ 2271324 h 2271324"/>
              <a:gd name="connsiteX591" fmla="*/ 2377213 w 3944278"/>
              <a:gd name="connsiteY591" fmla="*/ 2271324 h 2271324"/>
              <a:gd name="connsiteX592" fmla="*/ 2362434 w 3944278"/>
              <a:gd name="connsiteY592" fmla="*/ 2271324 h 2271324"/>
              <a:gd name="connsiteX593" fmla="*/ 2362096 w 3944278"/>
              <a:gd name="connsiteY593" fmla="*/ 2271324 h 2271324"/>
              <a:gd name="connsiteX594" fmla="*/ 2361455 w 3944278"/>
              <a:gd name="connsiteY594" fmla="*/ 2271324 h 2271324"/>
              <a:gd name="connsiteX595" fmla="*/ 2357756 w 3944278"/>
              <a:gd name="connsiteY595" fmla="*/ 2271324 h 2271324"/>
              <a:gd name="connsiteX596" fmla="*/ 2348740 w 3944278"/>
              <a:gd name="connsiteY596" fmla="*/ 2271324 h 2271324"/>
              <a:gd name="connsiteX597" fmla="*/ 2343761 w 3944278"/>
              <a:gd name="connsiteY597" fmla="*/ 2271324 h 2271324"/>
              <a:gd name="connsiteX598" fmla="*/ 2337173 w 3944278"/>
              <a:gd name="connsiteY598" fmla="*/ 2271324 h 2271324"/>
              <a:gd name="connsiteX599" fmla="*/ 2331167 w 3944278"/>
              <a:gd name="connsiteY599" fmla="*/ 2271324 h 2271324"/>
              <a:gd name="connsiteX600" fmla="*/ 2318919 w 3944278"/>
              <a:gd name="connsiteY600" fmla="*/ 2271324 h 2271324"/>
              <a:gd name="connsiteX601" fmla="*/ 2310546 w 3944278"/>
              <a:gd name="connsiteY601" fmla="*/ 2271324 h 2271324"/>
              <a:gd name="connsiteX602" fmla="*/ 2310118 w 3944278"/>
              <a:gd name="connsiteY602" fmla="*/ 2271324 h 2271324"/>
              <a:gd name="connsiteX603" fmla="*/ 2299993 w 3944278"/>
              <a:gd name="connsiteY603" fmla="*/ 2271324 h 2271324"/>
              <a:gd name="connsiteX604" fmla="*/ 2287641 w 3944278"/>
              <a:gd name="connsiteY604" fmla="*/ 2271324 h 2271324"/>
              <a:gd name="connsiteX605" fmla="*/ 2286299 w 3944278"/>
              <a:gd name="connsiteY605" fmla="*/ 2271324 h 2271324"/>
              <a:gd name="connsiteX606" fmla="*/ 2272217 w 3944278"/>
              <a:gd name="connsiteY606" fmla="*/ 2271324 h 2271324"/>
              <a:gd name="connsiteX607" fmla="*/ 2261332 w 3944278"/>
              <a:gd name="connsiteY607" fmla="*/ 2271324 h 2271324"/>
              <a:gd name="connsiteX608" fmla="*/ 2256478 w 3944278"/>
              <a:gd name="connsiteY608" fmla="*/ 2271324 h 2271324"/>
              <a:gd name="connsiteX609" fmla="*/ 2254296 w 3944278"/>
              <a:gd name="connsiteY609" fmla="*/ 2271324 h 2271324"/>
              <a:gd name="connsiteX610" fmla="*/ 2248105 w 3944278"/>
              <a:gd name="connsiteY610" fmla="*/ 2271324 h 2271324"/>
              <a:gd name="connsiteX611" fmla="*/ 2241497 w 3944278"/>
              <a:gd name="connsiteY611" fmla="*/ 2271324 h 2271324"/>
              <a:gd name="connsiteX612" fmla="*/ 2237514 w 3944278"/>
              <a:gd name="connsiteY612" fmla="*/ 2271324 h 2271324"/>
              <a:gd name="connsiteX613" fmla="*/ 2224412 w 3944278"/>
              <a:gd name="connsiteY613" fmla="*/ 2271324 h 2271324"/>
              <a:gd name="connsiteX614" fmla="*/ 2220014 w 3944278"/>
              <a:gd name="connsiteY614" fmla="*/ 2271324 h 2271324"/>
              <a:gd name="connsiteX615" fmla="*/ 2210708 w 3944278"/>
              <a:gd name="connsiteY615" fmla="*/ 2271324 h 2271324"/>
              <a:gd name="connsiteX616" fmla="*/ 2209739 w 3944278"/>
              <a:gd name="connsiteY616" fmla="*/ 2271324 h 2271324"/>
              <a:gd name="connsiteX617" fmla="*/ 2206291 w 3944278"/>
              <a:gd name="connsiteY617" fmla="*/ 2271324 h 2271324"/>
              <a:gd name="connsiteX618" fmla="*/ 2202960 w 3944278"/>
              <a:gd name="connsiteY618" fmla="*/ 2271324 h 2271324"/>
              <a:gd name="connsiteX619" fmla="*/ 2198891 w 3944278"/>
              <a:gd name="connsiteY619" fmla="*/ 2271324 h 2271324"/>
              <a:gd name="connsiteX620" fmla="*/ 2191855 w 3944278"/>
              <a:gd name="connsiteY620" fmla="*/ 2271324 h 2271324"/>
              <a:gd name="connsiteX621" fmla="*/ 2186888 w 3944278"/>
              <a:gd name="connsiteY621" fmla="*/ 2271324 h 2271324"/>
              <a:gd name="connsiteX622" fmla="*/ 2186663 w 3944278"/>
              <a:gd name="connsiteY622" fmla="*/ 2271324 h 2271324"/>
              <a:gd name="connsiteX623" fmla="*/ 2185790 w 3944278"/>
              <a:gd name="connsiteY623" fmla="*/ 2271324 h 2271324"/>
              <a:gd name="connsiteX624" fmla="*/ 2185509 w 3944278"/>
              <a:gd name="connsiteY624" fmla="*/ 2271324 h 2271324"/>
              <a:gd name="connsiteX625" fmla="*/ 2184720 w 3944278"/>
              <a:gd name="connsiteY625" fmla="*/ 2271324 h 2271324"/>
              <a:gd name="connsiteX626" fmla="*/ 2184559 w 3944278"/>
              <a:gd name="connsiteY626" fmla="*/ 2271324 h 2271324"/>
              <a:gd name="connsiteX627" fmla="*/ 2179056 w 3944278"/>
              <a:gd name="connsiteY627" fmla="*/ 2271324 h 2271324"/>
              <a:gd name="connsiteX628" fmla="*/ 2175856 w 3944278"/>
              <a:gd name="connsiteY628" fmla="*/ 2271324 h 2271324"/>
              <a:gd name="connsiteX629" fmla="*/ 2163199 w 3944278"/>
              <a:gd name="connsiteY629" fmla="*/ 2271324 h 2271324"/>
              <a:gd name="connsiteX630" fmla="*/ 2161971 w 3944278"/>
              <a:gd name="connsiteY630" fmla="*/ 2271324 h 2271324"/>
              <a:gd name="connsiteX631" fmla="*/ 2160740 w 3944278"/>
              <a:gd name="connsiteY631" fmla="*/ 2271324 h 2271324"/>
              <a:gd name="connsiteX632" fmla="*/ 2159635 w 3944278"/>
              <a:gd name="connsiteY632" fmla="*/ 2271324 h 2271324"/>
              <a:gd name="connsiteX633" fmla="*/ 2159405 w 3944278"/>
              <a:gd name="connsiteY633" fmla="*/ 2271324 h 2271324"/>
              <a:gd name="connsiteX634" fmla="*/ 2157573 w 3944278"/>
              <a:gd name="connsiteY634" fmla="*/ 2271324 h 2271324"/>
              <a:gd name="connsiteX635" fmla="*/ 2156400 w 3944278"/>
              <a:gd name="connsiteY635" fmla="*/ 2271324 h 2271324"/>
              <a:gd name="connsiteX636" fmla="*/ 2148266 w 3944278"/>
              <a:gd name="connsiteY636" fmla="*/ 2271324 h 2271324"/>
              <a:gd name="connsiteX637" fmla="*/ 2147298 w 3944278"/>
              <a:gd name="connsiteY637" fmla="*/ 2271324 h 2271324"/>
              <a:gd name="connsiteX638" fmla="*/ 2147279 w 3944278"/>
              <a:gd name="connsiteY638" fmla="*/ 2271324 h 2271324"/>
              <a:gd name="connsiteX639" fmla="*/ 2143850 w 3944278"/>
              <a:gd name="connsiteY639" fmla="*/ 2271324 h 2271324"/>
              <a:gd name="connsiteX640" fmla="*/ 2140519 w 3944278"/>
              <a:gd name="connsiteY640" fmla="*/ 2271324 h 2271324"/>
              <a:gd name="connsiteX641" fmla="*/ 2135817 w 3944278"/>
              <a:gd name="connsiteY641" fmla="*/ 2271324 h 2271324"/>
              <a:gd name="connsiteX642" fmla="*/ 2134986 w 3944278"/>
              <a:gd name="connsiteY642" fmla="*/ 2271324 h 2271324"/>
              <a:gd name="connsiteX643" fmla="*/ 2122455 w 3944278"/>
              <a:gd name="connsiteY643" fmla="*/ 2271324 h 2271324"/>
              <a:gd name="connsiteX644" fmla="*/ 2122279 w 3944278"/>
              <a:gd name="connsiteY644" fmla="*/ 2271324 h 2271324"/>
              <a:gd name="connsiteX645" fmla="*/ 2122118 w 3944278"/>
              <a:gd name="connsiteY645" fmla="*/ 2271324 h 2271324"/>
              <a:gd name="connsiteX646" fmla="*/ 2118501 w 3944278"/>
              <a:gd name="connsiteY646" fmla="*/ 2271324 h 2271324"/>
              <a:gd name="connsiteX647" fmla="*/ 2117778 w 3944278"/>
              <a:gd name="connsiteY647" fmla="*/ 2271324 h 2271324"/>
              <a:gd name="connsiteX648" fmla="*/ 2108762 w 3944278"/>
              <a:gd name="connsiteY648" fmla="*/ 2271324 h 2271324"/>
              <a:gd name="connsiteX649" fmla="*/ 2098636 w 3944278"/>
              <a:gd name="connsiteY649" fmla="*/ 2271324 h 2271324"/>
              <a:gd name="connsiteX650" fmla="*/ 2097194 w 3944278"/>
              <a:gd name="connsiteY650" fmla="*/ 2271324 h 2271324"/>
              <a:gd name="connsiteX651" fmla="*/ 2093959 w 3944278"/>
              <a:gd name="connsiteY651" fmla="*/ 2271324 h 2271324"/>
              <a:gd name="connsiteX652" fmla="*/ 2089649 w 3944278"/>
              <a:gd name="connsiteY652" fmla="*/ 2271324 h 2271324"/>
              <a:gd name="connsiteX653" fmla="*/ 2086285 w 3944278"/>
              <a:gd name="connsiteY653" fmla="*/ 2271324 h 2271324"/>
              <a:gd name="connsiteX654" fmla="*/ 2060014 w 3944278"/>
              <a:gd name="connsiteY654" fmla="*/ 2271324 h 2271324"/>
              <a:gd name="connsiteX655" fmla="*/ 2056060 w 3944278"/>
              <a:gd name="connsiteY655" fmla="*/ 2271324 h 2271324"/>
              <a:gd name="connsiteX656" fmla="*/ 2049578 w 3944278"/>
              <a:gd name="connsiteY656" fmla="*/ 2271324 h 2271324"/>
              <a:gd name="connsiteX657" fmla="*/ 2047663 w 3944278"/>
              <a:gd name="connsiteY657" fmla="*/ 2271324 h 2271324"/>
              <a:gd name="connsiteX658" fmla="*/ 2046748 w 3944278"/>
              <a:gd name="connsiteY658" fmla="*/ 2271324 h 2271324"/>
              <a:gd name="connsiteX659" fmla="*/ 2046320 w 3944278"/>
              <a:gd name="connsiteY659" fmla="*/ 2271324 h 2271324"/>
              <a:gd name="connsiteX660" fmla="*/ 2042113 w 3944278"/>
              <a:gd name="connsiteY660" fmla="*/ 2271324 h 2271324"/>
              <a:gd name="connsiteX661" fmla="*/ 2027208 w 3944278"/>
              <a:gd name="connsiteY661" fmla="*/ 2271324 h 2271324"/>
              <a:gd name="connsiteX662" fmla="*/ 2023843 w 3944278"/>
              <a:gd name="connsiteY662" fmla="*/ 2271324 h 2271324"/>
              <a:gd name="connsiteX663" fmla="*/ 2001519 w 3944278"/>
              <a:gd name="connsiteY663" fmla="*/ 2271324 h 2271324"/>
              <a:gd name="connsiteX664" fmla="*/ 1997534 w 3944278"/>
              <a:gd name="connsiteY664" fmla="*/ 2271324 h 2271324"/>
              <a:gd name="connsiteX665" fmla="*/ 1997366 w 3944278"/>
              <a:gd name="connsiteY665" fmla="*/ 2271324 h 2271324"/>
              <a:gd name="connsiteX666" fmla="*/ 1987137 w 3944278"/>
              <a:gd name="connsiteY666" fmla="*/ 2271324 h 2271324"/>
              <a:gd name="connsiteX667" fmla="*/ 1984434 w 3944278"/>
              <a:gd name="connsiteY667" fmla="*/ 2271324 h 2271324"/>
              <a:gd name="connsiteX668" fmla="*/ 1979672 w 3944278"/>
              <a:gd name="connsiteY668" fmla="*/ 2271324 h 2271324"/>
              <a:gd name="connsiteX669" fmla="*/ 1977699 w 3944278"/>
              <a:gd name="connsiteY669" fmla="*/ 2271324 h 2271324"/>
              <a:gd name="connsiteX670" fmla="*/ 1968637 w 3944278"/>
              <a:gd name="connsiteY670" fmla="*/ 2271324 h 2271324"/>
              <a:gd name="connsiteX671" fmla="*/ 1967078 w 3944278"/>
              <a:gd name="connsiteY671" fmla="*/ 2271324 h 2271324"/>
              <a:gd name="connsiteX672" fmla="*/ 1966313 w 3944278"/>
              <a:gd name="connsiteY672" fmla="*/ 2271324 h 2271324"/>
              <a:gd name="connsiteX673" fmla="*/ 1954830 w 3944278"/>
              <a:gd name="connsiteY673" fmla="*/ 2271324 h 2271324"/>
              <a:gd name="connsiteX674" fmla="*/ 1946910 w 3944278"/>
              <a:gd name="connsiteY674" fmla="*/ 2271324 h 2271324"/>
              <a:gd name="connsiteX675" fmla="*/ 1946685 w 3944278"/>
              <a:gd name="connsiteY675" fmla="*/ 2271324 h 2271324"/>
              <a:gd name="connsiteX676" fmla="*/ 1945941 w 3944278"/>
              <a:gd name="connsiteY676" fmla="*/ 2271324 h 2271324"/>
              <a:gd name="connsiteX677" fmla="*/ 1944742 w 3944278"/>
              <a:gd name="connsiteY677" fmla="*/ 2271324 h 2271324"/>
              <a:gd name="connsiteX678" fmla="*/ 1942494 w 3944278"/>
              <a:gd name="connsiteY678" fmla="*/ 2271324 h 2271324"/>
              <a:gd name="connsiteX679" fmla="*/ 1939162 w 3944278"/>
              <a:gd name="connsiteY679" fmla="*/ 2271324 h 2271324"/>
              <a:gd name="connsiteX680" fmla="*/ 1939077 w 3944278"/>
              <a:gd name="connsiteY680" fmla="*/ 2271324 h 2271324"/>
              <a:gd name="connsiteX681" fmla="*/ 1933630 w 3944278"/>
              <a:gd name="connsiteY681" fmla="*/ 2271324 h 2271324"/>
              <a:gd name="connsiteX682" fmla="*/ 1923219 w 3944278"/>
              <a:gd name="connsiteY682" fmla="*/ 2271324 h 2271324"/>
              <a:gd name="connsiteX683" fmla="*/ 1921993 w 3944278"/>
              <a:gd name="connsiteY683" fmla="*/ 2271324 h 2271324"/>
              <a:gd name="connsiteX684" fmla="*/ 1920922 w 3944278"/>
              <a:gd name="connsiteY684" fmla="*/ 2271324 h 2271324"/>
              <a:gd name="connsiteX685" fmla="*/ 1920761 w 3944278"/>
              <a:gd name="connsiteY685" fmla="*/ 2271324 h 2271324"/>
              <a:gd name="connsiteX686" fmla="*/ 1916422 w 3944278"/>
              <a:gd name="connsiteY686" fmla="*/ 2271324 h 2271324"/>
              <a:gd name="connsiteX687" fmla="*/ 1908128 w 3944278"/>
              <a:gd name="connsiteY687" fmla="*/ 2271324 h 2271324"/>
              <a:gd name="connsiteX688" fmla="*/ 1903872 w 3944278"/>
              <a:gd name="connsiteY688" fmla="*/ 2271324 h 2271324"/>
              <a:gd name="connsiteX689" fmla="*/ 1895838 w 3944278"/>
              <a:gd name="connsiteY689" fmla="*/ 2271324 h 2271324"/>
              <a:gd name="connsiteX690" fmla="*/ 1895008 w 3944278"/>
              <a:gd name="connsiteY690" fmla="*/ 2271324 h 2271324"/>
              <a:gd name="connsiteX691" fmla="*/ 1892389 w 3944278"/>
              <a:gd name="connsiteY691" fmla="*/ 2271324 h 2271324"/>
              <a:gd name="connsiteX692" fmla="*/ 1890208 w 3944278"/>
              <a:gd name="connsiteY692" fmla="*/ 2271324 h 2271324"/>
              <a:gd name="connsiteX693" fmla="*/ 1882300 w 3944278"/>
              <a:gd name="connsiteY693" fmla="*/ 2271324 h 2271324"/>
              <a:gd name="connsiteX694" fmla="*/ 1878523 w 3944278"/>
              <a:gd name="connsiteY694" fmla="*/ 2271324 h 2271324"/>
              <a:gd name="connsiteX695" fmla="*/ 1871189 w 3944278"/>
              <a:gd name="connsiteY695" fmla="*/ 2271324 h 2271324"/>
              <a:gd name="connsiteX696" fmla="*/ 1858658 w 3944278"/>
              <a:gd name="connsiteY696" fmla="*/ 2271324 h 2271324"/>
              <a:gd name="connsiteX697" fmla="*/ 1855925 w 3944278"/>
              <a:gd name="connsiteY697" fmla="*/ 2271324 h 2271324"/>
              <a:gd name="connsiteX698" fmla="*/ 1854703 w 3944278"/>
              <a:gd name="connsiteY698" fmla="*/ 2271324 h 2271324"/>
              <a:gd name="connsiteX699" fmla="*/ 1853981 w 3944278"/>
              <a:gd name="connsiteY699" fmla="*/ 2271324 h 2271324"/>
              <a:gd name="connsiteX700" fmla="*/ 1846306 w 3944278"/>
              <a:gd name="connsiteY700" fmla="*/ 2271324 h 2271324"/>
              <a:gd name="connsiteX701" fmla="*/ 1827766 w 3944278"/>
              <a:gd name="connsiteY701" fmla="*/ 2271324 h 2271324"/>
              <a:gd name="connsiteX702" fmla="*/ 1825852 w 3944278"/>
              <a:gd name="connsiteY702" fmla="*/ 2271324 h 2271324"/>
              <a:gd name="connsiteX703" fmla="*/ 1816081 w 3944278"/>
              <a:gd name="connsiteY703" fmla="*/ 2271324 h 2271324"/>
              <a:gd name="connsiteX704" fmla="*/ 1802135 w 3944278"/>
              <a:gd name="connsiteY704" fmla="*/ 2271324 h 2271324"/>
              <a:gd name="connsiteX705" fmla="*/ 1796009 w 3944278"/>
              <a:gd name="connsiteY705" fmla="*/ 2271324 h 2271324"/>
              <a:gd name="connsiteX706" fmla="*/ 1793484 w 3944278"/>
              <a:gd name="connsiteY706" fmla="*/ 2271324 h 2271324"/>
              <a:gd name="connsiteX707" fmla="*/ 1785780 w 3944278"/>
              <a:gd name="connsiteY707" fmla="*/ 2271324 h 2271324"/>
              <a:gd name="connsiteX708" fmla="*/ 1783865 w 3944278"/>
              <a:gd name="connsiteY708" fmla="*/ 2271324 h 2271324"/>
              <a:gd name="connsiteX709" fmla="*/ 1783190 w 3944278"/>
              <a:gd name="connsiteY709" fmla="*/ 2271324 h 2271324"/>
              <a:gd name="connsiteX710" fmla="*/ 1778315 w 3944278"/>
              <a:gd name="connsiteY710" fmla="*/ 2271324 h 2271324"/>
              <a:gd name="connsiteX711" fmla="*/ 1765721 w 3944278"/>
              <a:gd name="connsiteY711" fmla="*/ 2271324 h 2271324"/>
              <a:gd name="connsiteX712" fmla="*/ 1757387 w 3944278"/>
              <a:gd name="connsiteY712" fmla="*/ 2271324 h 2271324"/>
              <a:gd name="connsiteX713" fmla="*/ 1744672 w 3944278"/>
              <a:gd name="connsiteY713" fmla="*/ 2271324 h 2271324"/>
              <a:gd name="connsiteX714" fmla="*/ 1739693 w 3944278"/>
              <a:gd name="connsiteY714" fmla="*/ 2271324 h 2271324"/>
              <a:gd name="connsiteX715" fmla="*/ 1737721 w 3944278"/>
              <a:gd name="connsiteY715" fmla="*/ 2271324 h 2271324"/>
              <a:gd name="connsiteX716" fmla="*/ 1733568 w 3944278"/>
              <a:gd name="connsiteY716" fmla="*/ 2271324 h 2271324"/>
              <a:gd name="connsiteX717" fmla="*/ 1732452 w 3944278"/>
              <a:gd name="connsiteY717" fmla="*/ 2271324 h 2271324"/>
              <a:gd name="connsiteX718" fmla="*/ 1728659 w 3944278"/>
              <a:gd name="connsiteY718" fmla="*/ 2271324 h 2271324"/>
              <a:gd name="connsiteX719" fmla="*/ 1727099 w 3944278"/>
              <a:gd name="connsiteY719" fmla="*/ 2271324 h 2271324"/>
              <a:gd name="connsiteX720" fmla="*/ 1714852 w 3944278"/>
              <a:gd name="connsiteY720" fmla="*/ 2271324 h 2271324"/>
              <a:gd name="connsiteX721" fmla="*/ 1703280 w 3944278"/>
              <a:gd name="connsiteY721" fmla="*/ 2271324 h 2271324"/>
              <a:gd name="connsiteX722" fmla="*/ 1702515 w 3944278"/>
              <a:gd name="connsiteY722" fmla="*/ 2271324 h 2271324"/>
              <a:gd name="connsiteX723" fmla="*/ 1693652 w 3944278"/>
              <a:gd name="connsiteY723" fmla="*/ 2271324 h 2271324"/>
              <a:gd name="connsiteX724" fmla="*/ 1691033 w 3944278"/>
              <a:gd name="connsiteY724" fmla="*/ 2271324 h 2271324"/>
              <a:gd name="connsiteX725" fmla="*/ 1682231 w 3944278"/>
              <a:gd name="connsiteY725" fmla="*/ 2271324 h 2271324"/>
              <a:gd name="connsiteX726" fmla="*/ 1680944 w 3944278"/>
              <a:gd name="connsiteY726" fmla="*/ 2271324 h 2271324"/>
              <a:gd name="connsiteX727" fmla="*/ 1668150 w 3944278"/>
              <a:gd name="connsiteY727" fmla="*/ 2271324 h 2271324"/>
              <a:gd name="connsiteX728" fmla="*/ 1652411 w 3944278"/>
              <a:gd name="connsiteY728" fmla="*/ 2271324 h 2271324"/>
              <a:gd name="connsiteX729" fmla="*/ 1650229 w 3944278"/>
              <a:gd name="connsiteY729" fmla="*/ 2271324 h 2271324"/>
              <a:gd name="connsiteX730" fmla="*/ 1633446 w 3944278"/>
              <a:gd name="connsiteY730" fmla="*/ 2271324 h 2271324"/>
              <a:gd name="connsiteX731" fmla="*/ 1631210 w 3944278"/>
              <a:gd name="connsiteY731" fmla="*/ 2271324 h 2271324"/>
              <a:gd name="connsiteX732" fmla="*/ 1626410 w 3944278"/>
              <a:gd name="connsiteY732" fmla="*/ 2271324 h 2271324"/>
              <a:gd name="connsiteX733" fmla="*/ 1620345 w 3944278"/>
              <a:gd name="connsiteY733" fmla="*/ 2271324 h 2271324"/>
              <a:gd name="connsiteX734" fmla="*/ 1615947 w 3944278"/>
              <a:gd name="connsiteY734" fmla="*/ 2271324 h 2271324"/>
              <a:gd name="connsiteX735" fmla="*/ 1614725 w 3944278"/>
              <a:gd name="connsiteY735" fmla="*/ 2271324 h 2271324"/>
              <a:gd name="connsiteX736" fmla="*/ 1592127 w 3944278"/>
              <a:gd name="connsiteY736" fmla="*/ 2271324 h 2271324"/>
              <a:gd name="connsiteX737" fmla="*/ 1587788 w 3944278"/>
              <a:gd name="connsiteY737" fmla="*/ 2271324 h 2271324"/>
              <a:gd name="connsiteX738" fmla="*/ 1582821 w 3944278"/>
              <a:gd name="connsiteY738" fmla="*/ 2271324 h 2271324"/>
              <a:gd name="connsiteX739" fmla="*/ 1582596 w 3944278"/>
              <a:gd name="connsiteY739" fmla="*/ 2271324 h 2271324"/>
              <a:gd name="connsiteX740" fmla="*/ 1581834 w 3944278"/>
              <a:gd name="connsiteY740" fmla="*/ 2271324 h 2271324"/>
              <a:gd name="connsiteX741" fmla="*/ 1581442 w 3944278"/>
              <a:gd name="connsiteY741" fmla="*/ 2271324 h 2271324"/>
              <a:gd name="connsiteX742" fmla="*/ 1571789 w 3944278"/>
              <a:gd name="connsiteY742" fmla="*/ 2271324 h 2271324"/>
              <a:gd name="connsiteX743" fmla="*/ 1557904 w 3944278"/>
              <a:gd name="connsiteY743" fmla="*/ 2271324 h 2271324"/>
              <a:gd name="connsiteX744" fmla="*/ 1556672 w 3944278"/>
              <a:gd name="connsiteY744" fmla="*/ 2271324 h 2271324"/>
              <a:gd name="connsiteX745" fmla="*/ 1556031 w 3944278"/>
              <a:gd name="connsiteY745" fmla="*/ 2271324 h 2271324"/>
              <a:gd name="connsiteX746" fmla="*/ 1553505 w 3944278"/>
              <a:gd name="connsiteY746" fmla="*/ 2271324 h 2271324"/>
              <a:gd name="connsiteX747" fmla="*/ 1552333 w 3944278"/>
              <a:gd name="connsiteY747" fmla="*/ 2271324 h 2271324"/>
              <a:gd name="connsiteX748" fmla="*/ 1543212 w 3944278"/>
              <a:gd name="connsiteY748" fmla="*/ 2271324 h 2271324"/>
              <a:gd name="connsiteX749" fmla="*/ 1538337 w 3944278"/>
              <a:gd name="connsiteY749" fmla="*/ 2271324 h 2271324"/>
              <a:gd name="connsiteX750" fmla="*/ 1531750 w 3944278"/>
              <a:gd name="connsiteY750" fmla="*/ 2271324 h 2271324"/>
              <a:gd name="connsiteX751" fmla="*/ 1519393 w 3944278"/>
              <a:gd name="connsiteY751" fmla="*/ 2271324 h 2271324"/>
              <a:gd name="connsiteX752" fmla="*/ 1504694 w 3944278"/>
              <a:gd name="connsiteY752" fmla="*/ 2271324 h 2271324"/>
              <a:gd name="connsiteX753" fmla="*/ 1494569 w 3944278"/>
              <a:gd name="connsiteY753" fmla="*/ 2271324 h 2271324"/>
              <a:gd name="connsiteX754" fmla="*/ 1493590 w 3944278"/>
              <a:gd name="connsiteY754" fmla="*/ 2271324 h 2271324"/>
              <a:gd name="connsiteX755" fmla="*/ 1489892 w 3944278"/>
              <a:gd name="connsiteY755" fmla="*/ 2271324 h 2271324"/>
              <a:gd name="connsiteX756" fmla="*/ 1482217 w 3944278"/>
              <a:gd name="connsiteY756" fmla="*/ 2271324 h 2271324"/>
              <a:gd name="connsiteX757" fmla="*/ 1480875 w 3944278"/>
              <a:gd name="connsiteY757" fmla="*/ 2271324 h 2271324"/>
              <a:gd name="connsiteX758" fmla="*/ 1463302 w 3944278"/>
              <a:gd name="connsiteY758" fmla="*/ 2271324 h 2271324"/>
              <a:gd name="connsiteX759" fmla="*/ 1451054 w 3944278"/>
              <a:gd name="connsiteY759" fmla="*/ 2271324 h 2271324"/>
              <a:gd name="connsiteX760" fmla="*/ 1442681 w 3944278"/>
              <a:gd name="connsiteY760" fmla="*/ 2271324 h 2271324"/>
              <a:gd name="connsiteX761" fmla="*/ 1442253 w 3944278"/>
              <a:gd name="connsiteY761" fmla="*/ 2271324 h 2271324"/>
              <a:gd name="connsiteX762" fmla="*/ 1419776 w 3944278"/>
              <a:gd name="connsiteY762" fmla="*/ 2271324 h 2271324"/>
              <a:gd name="connsiteX763" fmla="*/ 1393467 w 3944278"/>
              <a:gd name="connsiteY763" fmla="*/ 2271324 h 2271324"/>
              <a:gd name="connsiteX764" fmla="*/ 1386432 w 3944278"/>
              <a:gd name="connsiteY764" fmla="*/ 2271324 h 2271324"/>
              <a:gd name="connsiteX765" fmla="*/ 1380366 w 3944278"/>
              <a:gd name="connsiteY765" fmla="*/ 2271324 h 2271324"/>
              <a:gd name="connsiteX766" fmla="*/ 1373632 w 3944278"/>
              <a:gd name="connsiteY766" fmla="*/ 2271324 h 2271324"/>
              <a:gd name="connsiteX767" fmla="*/ 1364570 w 3944278"/>
              <a:gd name="connsiteY767" fmla="*/ 2271324 h 2271324"/>
              <a:gd name="connsiteX768" fmla="*/ 1356547 w 3944278"/>
              <a:gd name="connsiteY768" fmla="*/ 2271324 h 2271324"/>
              <a:gd name="connsiteX769" fmla="*/ 1352149 w 3944278"/>
              <a:gd name="connsiteY769" fmla="*/ 2271324 h 2271324"/>
              <a:gd name="connsiteX770" fmla="*/ 1342843 w 3944278"/>
              <a:gd name="connsiteY770" fmla="*/ 2271324 h 2271324"/>
              <a:gd name="connsiteX771" fmla="*/ 1342618 w 3944278"/>
              <a:gd name="connsiteY771" fmla="*/ 2271324 h 2271324"/>
              <a:gd name="connsiteX772" fmla="*/ 1341874 w 3944278"/>
              <a:gd name="connsiteY772" fmla="*/ 2271324 h 2271324"/>
              <a:gd name="connsiteX773" fmla="*/ 1338426 w 3944278"/>
              <a:gd name="connsiteY773" fmla="*/ 2271324 h 2271324"/>
              <a:gd name="connsiteX774" fmla="*/ 1335095 w 3944278"/>
              <a:gd name="connsiteY774" fmla="*/ 2271324 h 2271324"/>
              <a:gd name="connsiteX775" fmla="*/ 1329563 w 3944278"/>
              <a:gd name="connsiteY775" fmla="*/ 2271324 h 2271324"/>
              <a:gd name="connsiteX776" fmla="*/ 1318799 w 3944278"/>
              <a:gd name="connsiteY776" fmla="*/ 2271324 h 2271324"/>
              <a:gd name="connsiteX777" fmla="*/ 1317925 w 3944278"/>
              <a:gd name="connsiteY777" fmla="*/ 2271324 h 2271324"/>
              <a:gd name="connsiteX778" fmla="*/ 1316855 w 3944278"/>
              <a:gd name="connsiteY778" fmla="*/ 2271324 h 2271324"/>
              <a:gd name="connsiteX779" fmla="*/ 1316694 w 3944278"/>
              <a:gd name="connsiteY779" fmla="*/ 2271324 h 2271324"/>
              <a:gd name="connsiteX780" fmla="*/ 1312355 w 3944278"/>
              <a:gd name="connsiteY780" fmla="*/ 2271324 h 2271324"/>
              <a:gd name="connsiteX781" fmla="*/ 1291770 w 3944278"/>
              <a:gd name="connsiteY781" fmla="*/ 2271324 h 2271324"/>
              <a:gd name="connsiteX782" fmla="*/ 1288535 w 3944278"/>
              <a:gd name="connsiteY782" fmla="*/ 2271324 h 2271324"/>
              <a:gd name="connsiteX783" fmla="*/ 1279414 w 3944278"/>
              <a:gd name="connsiteY783" fmla="*/ 2271324 h 2271324"/>
              <a:gd name="connsiteX784" fmla="*/ 1267121 w 3944278"/>
              <a:gd name="connsiteY784" fmla="*/ 2271324 h 2271324"/>
              <a:gd name="connsiteX785" fmla="*/ 1254591 w 3944278"/>
              <a:gd name="connsiteY785" fmla="*/ 2271324 h 2271324"/>
              <a:gd name="connsiteX786" fmla="*/ 1250636 w 3944278"/>
              <a:gd name="connsiteY786" fmla="*/ 2271324 h 2271324"/>
              <a:gd name="connsiteX787" fmla="*/ 1249913 w 3944278"/>
              <a:gd name="connsiteY787" fmla="*/ 2271324 h 2271324"/>
              <a:gd name="connsiteX788" fmla="*/ 1242239 w 3944278"/>
              <a:gd name="connsiteY788" fmla="*/ 2271324 h 2271324"/>
              <a:gd name="connsiteX789" fmla="*/ 1240897 w 3944278"/>
              <a:gd name="connsiteY789" fmla="*/ 2271324 h 2271324"/>
              <a:gd name="connsiteX790" fmla="*/ 1221784 w 3944278"/>
              <a:gd name="connsiteY790" fmla="*/ 2271324 h 2271324"/>
              <a:gd name="connsiteX791" fmla="*/ 1218420 w 3944278"/>
              <a:gd name="connsiteY791" fmla="*/ 2271324 h 2271324"/>
              <a:gd name="connsiteX792" fmla="*/ 1191942 w 3944278"/>
              <a:gd name="connsiteY792" fmla="*/ 2271324 h 2271324"/>
              <a:gd name="connsiteX793" fmla="*/ 1181713 w 3944278"/>
              <a:gd name="connsiteY793" fmla="*/ 2271324 h 2271324"/>
              <a:gd name="connsiteX794" fmla="*/ 1179798 w 3944278"/>
              <a:gd name="connsiteY794" fmla="*/ 2271324 h 2271324"/>
              <a:gd name="connsiteX795" fmla="*/ 1174248 w 3944278"/>
              <a:gd name="connsiteY795" fmla="*/ 2271324 h 2271324"/>
              <a:gd name="connsiteX796" fmla="*/ 1161654 w 3944278"/>
              <a:gd name="connsiteY796" fmla="*/ 2271324 h 2271324"/>
              <a:gd name="connsiteX797" fmla="*/ 1133653 w 3944278"/>
              <a:gd name="connsiteY797" fmla="*/ 2271324 h 2271324"/>
              <a:gd name="connsiteX798" fmla="*/ 1129500 w 3944278"/>
              <a:gd name="connsiteY798" fmla="*/ 2271324 h 2271324"/>
              <a:gd name="connsiteX799" fmla="*/ 1128385 w 3944278"/>
              <a:gd name="connsiteY799" fmla="*/ 2271324 h 2271324"/>
              <a:gd name="connsiteX800" fmla="*/ 1124591 w 3944278"/>
              <a:gd name="connsiteY800" fmla="*/ 2271324 h 2271324"/>
              <a:gd name="connsiteX801" fmla="*/ 1116569 w 3944278"/>
              <a:gd name="connsiteY801" fmla="*/ 2271324 h 2271324"/>
              <a:gd name="connsiteX802" fmla="*/ 1100772 w 3944278"/>
              <a:gd name="connsiteY802" fmla="*/ 2271324 h 2271324"/>
              <a:gd name="connsiteX803" fmla="*/ 1099213 w 3944278"/>
              <a:gd name="connsiteY803" fmla="*/ 2271324 h 2271324"/>
              <a:gd name="connsiteX804" fmla="*/ 1098448 w 3944278"/>
              <a:gd name="connsiteY804" fmla="*/ 2271324 h 2271324"/>
              <a:gd name="connsiteX805" fmla="*/ 1089584 w 3944278"/>
              <a:gd name="connsiteY805" fmla="*/ 2271324 h 2271324"/>
              <a:gd name="connsiteX806" fmla="*/ 1086965 w 3944278"/>
              <a:gd name="connsiteY806" fmla="*/ 2271324 h 2271324"/>
              <a:gd name="connsiteX807" fmla="*/ 1078820 w 3944278"/>
              <a:gd name="connsiteY807" fmla="*/ 2271324 h 2271324"/>
              <a:gd name="connsiteX808" fmla="*/ 1076877 w 3944278"/>
              <a:gd name="connsiteY808" fmla="*/ 2271324 h 2271324"/>
              <a:gd name="connsiteX809" fmla="*/ 1065765 w 3944278"/>
              <a:gd name="connsiteY809" fmla="*/ 2271324 h 2271324"/>
              <a:gd name="connsiteX810" fmla="*/ 1048557 w 3944278"/>
              <a:gd name="connsiteY810" fmla="*/ 2271324 h 2271324"/>
              <a:gd name="connsiteX811" fmla="*/ 1027143 w 3944278"/>
              <a:gd name="connsiteY811" fmla="*/ 2271324 h 2271324"/>
              <a:gd name="connsiteX812" fmla="*/ 1022342 w 3944278"/>
              <a:gd name="connsiteY812" fmla="*/ 2271324 h 2271324"/>
              <a:gd name="connsiteX813" fmla="*/ 1010658 w 3944278"/>
              <a:gd name="connsiteY813" fmla="*/ 2271324 h 2271324"/>
              <a:gd name="connsiteX814" fmla="*/ 988060 w 3944278"/>
              <a:gd name="connsiteY814" fmla="*/ 2271324 h 2271324"/>
              <a:gd name="connsiteX815" fmla="*/ 978441 w 3944278"/>
              <a:gd name="connsiteY815" fmla="*/ 2271324 h 2271324"/>
              <a:gd name="connsiteX816" fmla="*/ 977767 w 3944278"/>
              <a:gd name="connsiteY816" fmla="*/ 2271324 h 2271324"/>
              <a:gd name="connsiteX817" fmla="*/ 951963 w 3944278"/>
              <a:gd name="connsiteY817" fmla="*/ 2271324 h 2271324"/>
              <a:gd name="connsiteX818" fmla="*/ 934270 w 3944278"/>
              <a:gd name="connsiteY818" fmla="*/ 2271324 h 2271324"/>
              <a:gd name="connsiteX819" fmla="*/ 928144 w 3944278"/>
              <a:gd name="connsiteY819" fmla="*/ 2271324 h 2271324"/>
              <a:gd name="connsiteX820" fmla="*/ 915325 w 3944278"/>
              <a:gd name="connsiteY820" fmla="*/ 2271324 h 2271324"/>
              <a:gd name="connsiteX821" fmla="*/ 897856 w 3944278"/>
              <a:gd name="connsiteY821" fmla="*/ 2271324 h 2271324"/>
              <a:gd name="connsiteX822" fmla="*/ 889522 w 3944278"/>
              <a:gd name="connsiteY822" fmla="*/ 2271324 h 2271324"/>
              <a:gd name="connsiteX823" fmla="*/ 876808 w 3944278"/>
              <a:gd name="connsiteY823" fmla="*/ 2271324 h 2271324"/>
              <a:gd name="connsiteX824" fmla="*/ 864587 w 3944278"/>
              <a:gd name="connsiteY824" fmla="*/ 2271324 h 2271324"/>
              <a:gd name="connsiteX825" fmla="*/ 860794 w 3944278"/>
              <a:gd name="connsiteY825" fmla="*/ 2271324 h 2271324"/>
              <a:gd name="connsiteX826" fmla="*/ 859235 w 3944278"/>
              <a:gd name="connsiteY826" fmla="*/ 2271324 h 2271324"/>
              <a:gd name="connsiteX827" fmla="*/ 846987 w 3944278"/>
              <a:gd name="connsiteY827" fmla="*/ 2271324 h 2271324"/>
              <a:gd name="connsiteX828" fmla="*/ 825787 w 3944278"/>
              <a:gd name="connsiteY828" fmla="*/ 2271324 h 2271324"/>
              <a:gd name="connsiteX829" fmla="*/ 782364 w 3944278"/>
              <a:gd name="connsiteY829" fmla="*/ 2271324 h 2271324"/>
              <a:gd name="connsiteX830" fmla="*/ 752480 w 3944278"/>
              <a:gd name="connsiteY830" fmla="*/ 2271324 h 2271324"/>
              <a:gd name="connsiteX831" fmla="*/ 748082 w 3944278"/>
              <a:gd name="connsiteY831" fmla="*/ 2271324 h 2271324"/>
              <a:gd name="connsiteX832" fmla="*/ 714731 w 3944278"/>
              <a:gd name="connsiteY832" fmla="*/ 2271324 h 2271324"/>
              <a:gd name="connsiteX833" fmla="*/ 713969 w 3944278"/>
              <a:gd name="connsiteY833" fmla="*/ 2271324 h 2271324"/>
              <a:gd name="connsiteX834" fmla="*/ 688166 w 3944278"/>
              <a:gd name="connsiteY834" fmla="*/ 2271324 h 2271324"/>
              <a:gd name="connsiteX835" fmla="*/ 684468 w 3944278"/>
              <a:gd name="connsiteY835" fmla="*/ 2271324 h 2271324"/>
              <a:gd name="connsiteX836" fmla="*/ 675347 w 3944278"/>
              <a:gd name="connsiteY836" fmla="*/ 2271324 h 2271324"/>
              <a:gd name="connsiteX837" fmla="*/ 636829 w 3944278"/>
              <a:gd name="connsiteY837" fmla="*/ 2271324 h 2271324"/>
              <a:gd name="connsiteX838" fmla="*/ 614352 w 3944278"/>
              <a:gd name="connsiteY838" fmla="*/ 2271324 h 2271324"/>
              <a:gd name="connsiteX839" fmla="*/ 512502 w 3944278"/>
              <a:gd name="connsiteY839" fmla="*/ 2271324 h 2271324"/>
              <a:gd name="connsiteX840" fmla="*/ 496705 w 3944278"/>
              <a:gd name="connsiteY840" fmla="*/ 2271324 h 2271324"/>
              <a:gd name="connsiteX841" fmla="*/ 474753 w 3944278"/>
              <a:gd name="connsiteY841" fmla="*/ 2271324 h 2271324"/>
              <a:gd name="connsiteX842" fmla="*/ 461698 w 3944278"/>
              <a:gd name="connsiteY842" fmla="*/ 2271324 h 2271324"/>
              <a:gd name="connsiteX843" fmla="*/ 444490 w 3944278"/>
              <a:gd name="connsiteY843" fmla="*/ 2271324 h 2271324"/>
              <a:gd name="connsiteX844" fmla="*/ 374374 w 3944278"/>
              <a:gd name="connsiteY844" fmla="*/ 2271324 h 2271324"/>
              <a:gd name="connsiteX845" fmla="*/ 324077 w 3944278"/>
              <a:gd name="connsiteY845" fmla="*/ 2271324 h 2271324"/>
              <a:gd name="connsiteX846" fmla="*/ 293789 w 3944278"/>
              <a:gd name="connsiteY846" fmla="*/ 2271324 h 2271324"/>
              <a:gd name="connsiteX847" fmla="*/ 260520 w 3944278"/>
              <a:gd name="connsiteY847" fmla="*/ 2271324 h 2271324"/>
              <a:gd name="connsiteX848" fmla="*/ 256726 w 3944278"/>
              <a:gd name="connsiteY848" fmla="*/ 2271324 h 2271324"/>
              <a:gd name="connsiteX849" fmla="*/ 221719 w 3944278"/>
              <a:gd name="connsiteY849" fmla="*/ 2271324 h 2271324"/>
              <a:gd name="connsiteX850" fmla="*/ 109902 w 3944278"/>
              <a:gd name="connsiteY850" fmla="*/ 2271324 h 2271324"/>
              <a:gd name="connsiteX851" fmla="*/ 84099 w 3944278"/>
              <a:gd name="connsiteY851" fmla="*/ 2271324 h 2271324"/>
              <a:gd name="connsiteX852" fmla="*/ 161 w 3944278"/>
              <a:gd name="connsiteY852" fmla="*/ 2190930 h 2271324"/>
              <a:gd name="connsiteX853" fmla="*/ 0 w 3944278"/>
              <a:gd name="connsiteY853" fmla="*/ 2187397 h 2271324"/>
              <a:gd name="connsiteX854" fmla="*/ 0 w 3944278"/>
              <a:gd name="connsiteY854" fmla="*/ 83977 h 2271324"/>
              <a:gd name="connsiteX855" fmla="*/ 3610 w 3944278"/>
              <a:gd name="connsiteY855" fmla="*/ 56277 h 2271324"/>
              <a:gd name="connsiteX856" fmla="*/ 84099 w 3944278"/>
              <a:gd name="connsiteY856" fmla="*/ 0 h 2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Lst>
            <a:rect l="l" t="t" r="r" b="b"/>
            <a:pathLst>
              <a:path w="3944278" h="2271324">
                <a:moveTo>
                  <a:pt x="84099" y="0"/>
                </a:moveTo>
                <a:lnTo>
                  <a:pt x="87367" y="0"/>
                </a:lnTo>
                <a:lnTo>
                  <a:pt x="94912" y="0"/>
                </a:lnTo>
                <a:lnTo>
                  <a:pt x="95130" y="0"/>
                </a:lnTo>
                <a:lnTo>
                  <a:pt x="110248" y="0"/>
                </a:lnTo>
                <a:lnTo>
                  <a:pt x="135170" y="0"/>
                </a:lnTo>
                <a:lnTo>
                  <a:pt x="172350" y="0"/>
                </a:lnTo>
                <a:lnTo>
                  <a:pt x="224239" y="0"/>
                </a:lnTo>
                <a:lnTo>
                  <a:pt x="273452" y="0"/>
                </a:lnTo>
                <a:lnTo>
                  <a:pt x="293288" y="0"/>
                </a:lnTo>
                <a:lnTo>
                  <a:pt x="309145" y="0"/>
                </a:lnTo>
                <a:lnTo>
                  <a:pt x="312938" y="0"/>
                </a:lnTo>
                <a:lnTo>
                  <a:pt x="324077" y="0"/>
                </a:lnTo>
                <a:lnTo>
                  <a:pt x="325045" y="0"/>
                </a:lnTo>
                <a:lnTo>
                  <a:pt x="328493" y="0"/>
                </a:lnTo>
                <a:lnTo>
                  <a:pt x="331825" y="0"/>
                </a:lnTo>
                <a:lnTo>
                  <a:pt x="350064" y="0"/>
                </a:lnTo>
                <a:lnTo>
                  <a:pt x="350226" y="0"/>
                </a:lnTo>
                <a:lnTo>
                  <a:pt x="386059" y="0"/>
                </a:lnTo>
                <a:lnTo>
                  <a:pt x="412328" y="0"/>
                </a:lnTo>
                <a:lnTo>
                  <a:pt x="416283" y="0"/>
                </a:lnTo>
                <a:lnTo>
                  <a:pt x="445136" y="0"/>
                </a:lnTo>
                <a:lnTo>
                  <a:pt x="485205" y="0"/>
                </a:lnTo>
                <a:lnTo>
                  <a:pt x="492671" y="0"/>
                </a:lnTo>
                <a:lnTo>
                  <a:pt x="533266" y="0"/>
                </a:lnTo>
                <a:lnTo>
                  <a:pt x="549123" y="0"/>
                </a:lnTo>
                <a:lnTo>
                  <a:pt x="564215" y="0"/>
                </a:lnTo>
                <a:lnTo>
                  <a:pt x="568472" y="0"/>
                </a:lnTo>
                <a:lnTo>
                  <a:pt x="579954" y="0"/>
                </a:lnTo>
                <a:lnTo>
                  <a:pt x="590042" y="0"/>
                </a:lnTo>
                <a:lnTo>
                  <a:pt x="644577" y="0"/>
                </a:lnTo>
                <a:lnTo>
                  <a:pt x="656261" y="0"/>
                </a:lnTo>
                <a:lnTo>
                  <a:pt x="678859" y="0"/>
                </a:lnTo>
                <a:lnTo>
                  <a:pt x="688166" y="0"/>
                </a:lnTo>
                <a:lnTo>
                  <a:pt x="691434" y="0"/>
                </a:lnTo>
                <a:lnTo>
                  <a:pt x="698979" y="0"/>
                </a:lnTo>
                <a:lnTo>
                  <a:pt x="699197" y="0"/>
                </a:lnTo>
                <a:lnTo>
                  <a:pt x="714315" y="0"/>
                </a:lnTo>
                <a:lnTo>
                  <a:pt x="732649" y="0"/>
                </a:lnTo>
                <a:lnTo>
                  <a:pt x="739238" y="0"/>
                </a:lnTo>
                <a:lnTo>
                  <a:pt x="776417" y="0"/>
                </a:lnTo>
                <a:lnTo>
                  <a:pt x="790112" y="0"/>
                </a:lnTo>
                <a:lnTo>
                  <a:pt x="804193" y="0"/>
                </a:lnTo>
                <a:lnTo>
                  <a:pt x="819932" y="0"/>
                </a:lnTo>
                <a:lnTo>
                  <a:pt x="828306" y="0"/>
                </a:lnTo>
                <a:lnTo>
                  <a:pt x="838897" y="0"/>
                </a:lnTo>
                <a:lnTo>
                  <a:pt x="877519" y="0"/>
                </a:lnTo>
                <a:lnTo>
                  <a:pt x="884555" y="0"/>
                </a:lnTo>
                <a:lnTo>
                  <a:pt x="889522" y="0"/>
                </a:lnTo>
                <a:lnTo>
                  <a:pt x="892790" y="0"/>
                </a:lnTo>
                <a:lnTo>
                  <a:pt x="897355" y="0"/>
                </a:lnTo>
                <a:lnTo>
                  <a:pt x="900553" y="0"/>
                </a:lnTo>
                <a:lnTo>
                  <a:pt x="913212" y="0"/>
                </a:lnTo>
                <a:lnTo>
                  <a:pt x="914439" y="0"/>
                </a:lnTo>
                <a:lnTo>
                  <a:pt x="915671" y="0"/>
                </a:lnTo>
                <a:lnTo>
                  <a:pt x="917005" y="0"/>
                </a:lnTo>
                <a:lnTo>
                  <a:pt x="918837" y="0"/>
                </a:lnTo>
                <a:lnTo>
                  <a:pt x="928144" y="0"/>
                </a:lnTo>
                <a:lnTo>
                  <a:pt x="929112" y="0"/>
                </a:lnTo>
                <a:lnTo>
                  <a:pt x="932560" y="0"/>
                </a:lnTo>
                <a:lnTo>
                  <a:pt x="935892" y="0"/>
                </a:lnTo>
                <a:lnTo>
                  <a:pt x="940594" y="0"/>
                </a:lnTo>
                <a:lnTo>
                  <a:pt x="951963" y="0"/>
                </a:lnTo>
                <a:lnTo>
                  <a:pt x="954131" y="0"/>
                </a:lnTo>
                <a:lnTo>
                  <a:pt x="954293" y="0"/>
                </a:lnTo>
                <a:lnTo>
                  <a:pt x="955232" y="0"/>
                </a:lnTo>
                <a:lnTo>
                  <a:pt x="962777" y="0"/>
                </a:lnTo>
                <a:lnTo>
                  <a:pt x="962995" y="0"/>
                </a:lnTo>
                <a:lnTo>
                  <a:pt x="977774" y="0"/>
                </a:lnTo>
                <a:lnTo>
                  <a:pt x="978112" y="0"/>
                </a:lnTo>
                <a:lnTo>
                  <a:pt x="982451" y="0"/>
                </a:lnTo>
                <a:lnTo>
                  <a:pt x="990126" y="0"/>
                </a:lnTo>
                <a:lnTo>
                  <a:pt x="1003035" y="0"/>
                </a:lnTo>
                <a:lnTo>
                  <a:pt x="1016396" y="0"/>
                </a:lnTo>
                <a:lnTo>
                  <a:pt x="1020350" y="0"/>
                </a:lnTo>
                <a:lnTo>
                  <a:pt x="1029662" y="0"/>
                </a:lnTo>
                <a:lnTo>
                  <a:pt x="1030090" y="0"/>
                </a:lnTo>
                <a:lnTo>
                  <a:pt x="1040215" y="0"/>
                </a:lnTo>
                <a:lnTo>
                  <a:pt x="1049203" y="0"/>
                </a:lnTo>
                <a:lnTo>
                  <a:pt x="1052566" y="0"/>
                </a:lnTo>
                <a:lnTo>
                  <a:pt x="1078875" y="0"/>
                </a:lnTo>
                <a:lnTo>
                  <a:pt x="1089273" y="0"/>
                </a:lnTo>
                <a:lnTo>
                  <a:pt x="1092104" y="0"/>
                </a:lnTo>
                <a:lnTo>
                  <a:pt x="1096738" y="0"/>
                </a:lnTo>
                <a:lnTo>
                  <a:pt x="1098711" y="0"/>
                </a:lnTo>
                <a:lnTo>
                  <a:pt x="1129500" y="0"/>
                </a:lnTo>
                <a:lnTo>
                  <a:pt x="1130468" y="0"/>
                </a:lnTo>
                <a:lnTo>
                  <a:pt x="1133916" y="0"/>
                </a:lnTo>
                <a:lnTo>
                  <a:pt x="1137248" y="0"/>
                </a:lnTo>
                <a:lnTo>
                  <a:pt x="1137333" y="0"/>
                </a:lnTo>
                <a:lnTo>
                  <a:pt x="1141317" y="0"/>
                </a:lnTo>
                <a:lnTo>
                  <a:pt x="1153190" y="0"/>
                </a:lnTo>
                <a:lnTo>
                  <a:pt x="1154417" y="0"/>
                </a:lnTo>
                <a:lnTo>
                  <a:pt x="1155487" y="0"/>
                </a:lnTo>
                <a:lnTo>
                  <a:pt x="1155649" y="0"/>
                </a:lnTo>
                <a:lnTo>
                  <a:pt x="1161153" y="0"/>
                </a:lnTo>
                <a:lnTo>
                  <a:pt x="1168282" y="0"/>
                </a:lnTo>
                <a:lnTo>
                  <a:pt x="1172539" y="0"/>
                </a:lnTo>
                <a:lnTo>
                  <a:pt x="1177010" y="0"/>
                </a:lnTo>
                <a:lnTo>
                  <a:pt x="1180803" y="0"/>
                </a:lnTo>
                <a:lnTo>
                  <a:pt x="1184022" y="0"/>
                </a:lnTo>
                <a:lnTo>
                  <a:pt x="1191482" y="0"/>
                </a:lnTo>
                <a:lnTo>
                  <a:pt x="1191942" y="0"/>
                </a:lnTo>
                <a:lnTo>
                  <a:pt x="1192910" y="0"/>
                </a:lnTo>
                <a:lnTo>
                  <a:pt x="1194109" y="0"/>
                </a:lnTo>
                <a:lnTo>
                  <a:pt x="1196357" y="0"/>
                </a:lnTo>
                <a:lnTo>
                  <a:pt x="1199690" y="0"/>
                </a:lnTo>
                <a:lnTo>
                  <a:pt x="1205222" y="0"/>
                </a:lnTo>
                <a:lnTo>
                  <a:pt x="1217752" y="0"/>
                </a:lnTo>
                <a:lnTo>
                  <a:pt x="1217929" y="0"/>
                </a:lnTo>
                <a:lnTo>
                  <a:pt x="1218091" y="0"/>
                </a:lnTo>
                <a:lnTo>
                  <a:pt x="1221706" y="0"/>
                </a:lnTo>
                <a:lnTo>
                  <a:pt x="1222429" y="0"/>
                </a:lnTo>
                <a:lnTo>
                  <a:pt x="1248644" y="0"/>
                </a:lnTo>
                <a:lnTo>
                  <a:pt x="1250559" y="0"/>
                </a:lnTo>
                <a:lnTo>
                  <a:pt x="1253924" y="0"/>
                </a:lnTo>
                <a:lnTo>
                  <a:pt x="1260328" y="0"/>
                </a:lnTo>
                <a:lnTo>
                  <a:pt x="1280193" y="0"/>
                </a:lnTo>
                <a:lnTo>
                  <a:pt x="1282926" y="0"/>
                </a:lnTo>
                <a:lnTo>
                  <a:pt x="1284148" y="0"/>
                </a:lnTo>
                <a:lnTo>
                  <a:pt x="1290629" y="0"/>
                </a:lnTo>
                <a:lnTo>
                  <a:pt x="1292545" y="0"/>
                </a:lnTo>
                <a:lnTo>
                  <a:pt x="1298094" y="0"/>
                </a:lnTo>
                <a:lnTo>
                  <a:pt x="1313000" y="0"/>
                </a:lnTo>
                <a:lnTo>
                  <a:pt x="1336716" y="0"/>
                </a:lnTo>
                <a:lnTo>
                  <a:pt x="1338690" y="0"/>
                </a:lnTo>
                <a:lnTo>
                  <a:pt x="1342843" y="0"/>
                </a:lnTo>
                <a:lnTo>
                  <a:pt x="1353071" y="0"/>
                </a:lnTo>
                <a:lnTo>
                  <a:pt x="1360536" y="0"/>
                </a:lnTo>
                <a:lnTo>
                  <a:pt x="1373130" y="0"/>
                </a:lnTo>
                <a:lnTo>
                  <a:pt x="1373895" y="0"/>
                </a:lnTo>
                <a:lnTo>
                  <a:pt x="1385378" y="0"/>
                </a:lnTo>
                <a:lnTo>
                  <a:pt x="1394179" y="0"/>
                </a:lnTo>
                <a:lnTo>
                  <a:pt x="1395466" y="0"/>
                </a:lnTo>
                <a:lnTo>
                  <a:pt x="1401131" y="0"/>
                </a:lnTo>
                <a:lnTo>
                  <a:pt x="1408261" y="0"/>
                </a:lnTo>
                <a:lnTo>
                  <a:pt x="1416988" y="0"/>
                </a:lnTo>
                <a:lnTo>
                  <a:pt x="1424000" y="0"/>
                </a:lnTo>
                <a:lnTo>
                  <a:pt x="1432080" y="0"/>
                </a:lnTo>
                <a:lnTo>
                  <a:pt x="1436337" y="0"/>
                </a:lnTo>
                <a:lnTo>
                  <a:pt x="1442964" y="0"/>
                </a:lnTo>
                <a:lnTo>
                  <a:pt x="1445200" y="0"/>
                </a:lnTo>
                <a:lnTo>
                  <a:pt x="1447819" y="0"/>
                </a:lnTo>
                <a:lnTo>
                  <a:pt x="1450001" y="0"/>
                </a:lnTo>
                <a:lnTo>
                  <a:pt x="1457907" y="0"/>
                </a:lnTo>
                <a:lnTo>
                  <a:pt x="1461685" y="0"/>
                </a:lnTo>
                <a:lnTo>
                  <a:pt x="1484282" y="0"/>
                </a:lnTo>
                <a:lnTo>
                  <a:pt x="1488623" y="0"/>
                </a:lnTo>
                <a:lnTo>
                  <a:pt x="1493590" y="0"/>
                </a:lnTo>
                <a:lnTo>
                  <a:pt x="1496858" y="0"/>
                </a:lnTo>
                <a:lnTo>
                  <a:pt x="1504621" y="0"/>
                </a:lnTo>
                <a:lnTo>
                  <a:pt x="1512442" y="0"/>
                </a:lnTo>
                <a:lnTo>
                  <a:pt x="1518506" y="0"/>
                </a:lnTo>
                <a:lnTo>
                  <a:pt x="1519738" y="0"/>
                </a:lnTo>
                <a:lnTo>
                  <a:pt x="1522904" y="0"/>
                </a:lnTo>
                <a:lnTo>
                  <a:pt x="1524126" y="0"/>
                </a:lnTo>
                <a:lnTo>
                  <a:pt x="1538073" y="0"/>
                </a:lnTo>
                <a:lnTo>
                  <a:pt x="1544661" y="0"/>
                </a:lnTo>
                <a:lnTo>
                  <a:pt x="1546724" y="0"/>
                </a:lnTo>
                <a:lnTo>
                  <a:pt x="1556031" y="0"/>
                </a:lnTo>
                <a:lnTo>
                  <a:pt x="1557018" y="0"/>
                </a:lnTo>
                <a:lnTo>
                  <a:pt x="1559299" y="0"/>
                </a:lnTo>
                <a:lnTo>
                  <a:pt x="1566844" y="0"/>
                </a:lnTo>
                <a:lnTo>
                  <a:pt x="1567062" y="0"/>
                </a:lnTo>
                <a:lnTo>
                  <a:pt x="1581841" y="0"/>
                </a:lnTo>
                <a:lnTo>
                  <a:pt x="1582180" y="0"/>
                </a:lnTo>
                <a:lnTo>
                  <a:pt x="1582821" y="0"/>
                </a:lnTo>
                <a:lnTo>
                  <a:pt x="1586518" y="0"/>
                </a:lnTo>
                <a:lnTo>
                  <a:pt x="1595536" y="0"/>
                </a:lnTo>
                <a:lnTo>
                  <a:pt x="1600514" y="0"/>
                </a:lnTo>
                <a:lnTo>
                  <a:pt x="1607102" y="0"/>
                </a:lnTo>
                <a:lnTo>
                  <a:pt x="1613108" y="0"/>
                </a:lnTo>
                <a:lnTo>
                  <a:pt x="1625356" y="0"/>
                </a:lnTo>
                <a:lnTo>
                  <a:pt x="1633730" y="0"/>
                </a:lnTo>
                <a:lnTo>
                  <a:pt x="1634158" y="0"/>
                </a:lnTo>
                <a:lnTo>
                  <a:pt x="1644282" y="0"/>
                </a:lnTo>
                <a:lnTo>
                  <a:pt x="1656634" y="0"/>
                </a:lnTo>
                <a:lnTo>
                  <a:pt x="1657977" y="0"/>
                </a:lnTo>
                <a:lnTo>
                  <a:pt x="1672059" y="0"/>
                </a:lnTo>
                <a:lnTo>
                  <a:pt x="1682943" y="0"/>
                </a:lnTo>
                <a:lnTo>
                  <a:pt x="1687798" y="0"/>
                </a:lnTo>
                <a:lnTo>
                  <a:pt x="1689979" y="0"/>
                </a:lnTo>
                <a:lnTo>
                  <a:pt x="1696171" y="0"/>
                </a:lnTo>
                <a:lnTo>
                  <a:pt x="1702779" y="0"/>
                </a:lnTo>
                <a:lnTo>
                  <a:pt x="1706762" y="0"/>
                </a:lnTo>
                <a:lnTo>
                  <a:pt x="1719863" y="0"/>
                </a:lnTo>
                <a:lnTo>
                  <a:pt x="1724261" y="0"/>
                </a:lnTo>
                <a:lnTo>
                  <a:pt x="1733568" y="0"/>
                </a:lnTo>
                <a:lnTo>
                  <a:pt x="1734536" y="0"/>
                </a:lnTo>
                <a:lnTo>
                  <a:pt x="1737983" y="0"/>
                </a:lnTo>
                <a:lnTo>
                  <a:pt x="1741316" y="0"/>
                </a:lnTo>
                <a:lnTo>
                  <a:pt x="1745384" y="0"/>
                </a:lnTo>
                <a:lnTo>
                  <a:pt x="1752420" y="0"/>
                </a:lnTo>
                <a:lnTo>
                  <a:pt x="1757387" y="0"/>
                </a:lnTo>
                <a:lnTo>
                  <a:pt x="1757612" y="0"/>
                </a:lnTo>
                <a:lnTo>
                  <a:pt x="1758485" y="0"/>
                </a:lnTo>
                <a:lnTo>
                  <a:pt x="1759555" y="0"/>
                </a:lnTo>
                <a:lnTo>
                  <a:pt x="1759717" y="0"/>
                </a:lnTo>
                <a:lnTo>
                  <a:pt x="1760656" y="0"/>
                </a:lnTo>
                <a:lnTo>
                  <a:pt x="1765220" y="0"/>
                </a:lnTo>
                <a:lnTo>
                  <a:pt x="1768418" y="0"/>
                </a:lnTo>
                <a:lnTo>
                  <a:pt x="1781077" y="0"/>
                </a:lnTo>
                <a:lnTo>
                  <a:pt x="1782304" y="0"/>
                </a:lnTo>
                <a:lnTo>
                  <a:pt x="1783536" y="0"/>
                </a:lnTo>
                <a:lnTo>
                  <a:pt x="1784870" y="0"/>
                </a:lnTo>
                <a:lnTo>
                  <a:pt x="1786702" y="0"/>
                </a:lnTo>
                <a:lnTo>
                  <a:pt x="1787875" y="0"/>
                </a:lnTo>
                <a:lnTo>
                  <a:pt x="1795550" y="0"/>
                </a:lnTo>
                <a:lnTo>
                  <a:pt x="1796009" y="0"/>
                </a:lnTo>
                <a:lnTo>
                  <a:pt x="1796977" y="0"/>
                </a:lnTo>
                <a:lnTo>
                  <a:pt x="1796996" y="0"/>
                </a:lnTo>
                <a:lnTo>
                  <a:pt x="1800425" y="0"/>
                </a:lnTo>
                <a:lnTo>
                  <a:pt x="1803757" y="0"/>
                </a:lnTo>
                <a:lnTo>
                  <a:pt x="1808459" y="0"/>
                </a:lnTo>
                <a:lnTo>
                  <a:pt x="1809289" y="0"/>
                </a:lnTo>
                <a:lnTo>
                  <a:pt x="1821819" y="0"/>
                </a:lnTo>
                <a:lnTo>
                  <a:pt x="1821996" y="0"/>
                </a:lnTo>
                <a:lnTo>
                  <a:pt x="1822158" y="0"/>
                </a:lnTo>
                <a:lnTo>
                  <a:pt x="1825774" y="0"/>
                </a:lnTo>
                <a:lnTo>
                  <a:pt x="1826496" y="0"/>
                </a:lnTo>
                <a:lnTo>
                  <a:pt x="1835514" y="0"/>
                </a:lnTo>
                <a:lnTo>
                  <a:pt x="1845639" y="0"/>
                </a:lnTo>
                <a:lnTo>
                  <a:pt x="1850316" y="0"/>
                </a:lnTo>
                <a:lnTo>
                  <a:pt x="1854626" y="0"/>
                </a:lnTo>
                <a:lnTo>
                  <a:pt x="1857990" y="0"/>
                </a:lnTo>
                <a:lnTo>
                  <a:pt x="1857991" y="0"/>
                </a:lnTo>
                <a:lnTo>
                  <a:pt x="1884261" y="0"/>
                </a:lnTo>
                <a:lnTo>
                  <a:pt x="1888215" y="0"/>
                </a:lnTo>
                <a:lnTo>
                  <a:pt x="1894697" y="0"/>
                </a:lnTo>
                <a:lnTo>
                  <a:pt x="1896612" y="0"/>
                </a:lnTo>
                <a:lnTo>
                  <a:pt x="1897527" y="0"/>
                </a:lnTo>
                <a:lnTo>
                  <a:pt x="1897955" y="0"/>
                </a:lnTo>
                <a:lnTo>
                  <a:pt x="1902162" y="0"/>
                </a:lnTo>
                <a:lnTo>
                  <a:pt x="1917068" y="0"/>
                </a:lnTo>
                <a:lnTo>
                  <a:pt x="1920431" y="0"/>
                </a:lnTo>
                <a:lnTo>
                  <a:pt x="1942757" y="0"/>
                </a:lnTo>
                <a:lnTo>
                  <a:pt x="1946740" y="0"/>
                </a:lnTo>
                <a:lnTo>
                  <a:pt x="1946910" y="0"/>
                </a:lnTo>
                <a:lnTo>
                  <a:pt x="1957138" y="0"/>
                </a:lnTo>
                <a:lnTo>
                  <a:pt x="1959841" y="0"/>
                </a:lnTo>
                <a:lnTo>
                  <a:pt x="1964603" y="0"/>
                </a:lnTo>
                <a:lnTo>
                  <a:pt x="1966576" y="0"/>
                </a:lnTo>
                <a:lnTo>
                  <a:pt x="1975639" y="0"/>
                </a:lnTo>
                <a:lnTo>
                  <a:pt x="1977197" y="0"/>
                </a:lnTo>
                <a:lnTo>
                  <a:pt x="1977963" y="0"/>
                </a:lnTo>
                <a:lnTo>
                  <a:pt x="1989445" y="0"/>
                </a:lnTo>
                <a:lnTo>
                  <a:pt x="1997366" y="0"/>
                </a:lnTo>
                <a:lnTo>
                  <a:pt x="1997590" y="0"/>
                </a:lnTo>
                <a:lnTo>
                  <a:pt x="1998333" y="0"/>
                </a:lnTo>
                <a:lnTo>
                  <a:pt x="1999533" y="0"/>
                </a:lnTo>
                <a:lnTo>
                  <a:pt x="2001781" y="0"/>
                </a:lnTo>
                <a:lnTo>
                  <a:pt x="2005113" y="0"/>
                </a:lnTo>
                <a:lnTo>
                  <a:pt x="2005198" y="0"/>
                </a:lnTo>
                <a:lnTo>
                  <a:pt x="2010646" y="0"/>
                </a:lnTo>
                <a:lnTo>
                  <a:pt x="2021055" y="0"/>
                </a:lnTo>
                <a:lnTo>
                  <a:pt x="2022282" y="0"/>
                </a:lnTo>
                <a:lnTo>
                  <a:pt x="2023352" y="0"/>
                </a:lnTo>
                <a:lnTo>
                  <a:pt x="2023514" y="0"/>
                </a:lnTo>
                <a:lnTo>
                  <a:pt x="2027853" y="0"/>
                </a:lnTo>
                <a:lnTo>
                  <a:pt x="2036148" y="0"/>
                </a:lnTo>
                <a:lnTo>
                  <a:pt x="2040404" y="0"/>
                </a:lnTo>
                <a:lnTo>
                  <a:pt x="2049267" y="0"/>
                </a:lnTo>
                <a:lnTo>
                  <a:pt x="2051887" y="0"/>
                </a:lnTo>
                <a:lnTo>
                  <a:pt x="2054068" y="0"/>
                </a:lnTo>
                <a:lnTo>
                  <a:pt x="2059347" y="0"/>
                </a:lnTo>
                <a:lnTo>
                  <a:pt x="2061974" y="0"/>
                </a:lnTo>
                <a:lnTo>
                  <a:pt x="2065752" y="0"/>
                </a:lnTo>
                <a:lnTo>
                  <a:pt x="2073087" y="0"/>
                </a:lnTo>
                <a:lnTo>
                  <a:pt x="2085617" y="0"/>
                </a:lnTo>
                <a:lnTo>
                  <a:pt x="2088350" y="0"/>
                </a:lnTo>
                <a:lnTo>
                  <a:pt x="2089571" y="0"/>
                </a:lnTo>
                <a:lnTo>
                  <a:pt x="2090294" y="0"/>
                </a:lnTo>
                <a:lnTo>
                  <a:pt x="2097968" y="0"/>
                </a:lnTo>
                <a:lnTo>
                  <a:pt x="2116509" y="0"/>
                </a:lnTo>
                <a:lnTo>
                  <a:pt x="2118424" y="0"/>
                </a:lnTo>
                <a:lnTo>
                  <a:pt x="2128193" y="0"/>
                </a:lnTo>
                <a:lnTo>
                  <a:pt x="2142140" y="0"/>
                </a:lnTo>
                <a:lnTo>
                  <a:pt x="2148266" y="0"/>
                </a:lnTo>
                <a:lnTo>
                  <a:pt x="2150791" y="0"/>
                </a:lnTo>
                <a:lnTo>
                  <a:pt x="2158494" y="0"/>
                </a:lnTo>
                <a:lnTo>
                  <a:pt x="2160410" y="0"/>
                </a:lnTo>
                <a:lnTo>
                  <a:pt x="2161085" y="0"/>
                </a:lnTo>
                <a:lnTo>
                  <a:pt x="2165959" y="0"/>
                </a:lnTo>
                <a:lnTo>
                  <a:pt x="2178553" y="0"/>
                </a:lnTo>
                <a:lnTo>
                  <a:pt x="2186888" y="0"/>
                </a:lnTo>
                <a:lnTo>
                  <a:pt x="2199603" y="0"/>
                </a:lnTo>
                <a:lnTo>
                  <a:pt x="2204581" y="0"/>
                </a:lnTo>
                <a:lnTo>
                  <a:pt x="2206555" y="0"/>
                </a:lnTo>
                <a:lnTo>
                  <a:pt x="2210708" y="0"/>
                </a:lnTo>
                <a:lnTo>
                  <a:pt x="2211823" y="0"/>
                </a:lnTo>
                <a:lnTo>
                  <a:pt x="2215617" y="0"/>
                </a:lnTo>
                <a:lnTo>
                  <a:pt x="2217175" y="0"/>
                </a:lnTo>
                <a:lnTo>
                  <a:pt x="2229424" y="0"/>
                </a:lnTo>
                <a:lnTo>
                  <a:pt x="2240995" y="0"/>
                </a:lnTo>
                <a:lnTo>
                  <a:pt x="2241760" y="0"/>
                </a:lnTo>
                <a:lnTo>
                  <a:pt x="2250624" y="0"/>
                </a:lnTo>
                <a:lnTo>
                  <a:pt x="2253243" y="0"/>
                </a:lnTo>
                <a:lnTo>
                  <a:pt x="2262044" y="0"/>
                </a:lnTo>
                <a:lnTo>
                  <a:pt x="2263331" y="0"/>
                </a:lnTo>
                <a:lnTo>
                  <a:pt x="2276126" y="0"/>
                </a:lnTo>
                <a:lnTo>
                  <a:pt x="2291865" y="0"/>
                </a:lnTo>
                <a:lnTo>
                  <a:pt x="2294046" y="0"/>
                </a:lnTo>
                <a:lnTo>
                  <a:pt x="2310829" y="0"/>
                </a:lnTo>
                <a:lnTo>
                  <a:pt x="2313065" y="0"/>
                </a:lnTo>
                <a:lnTo>
                  <a:pt x="2317866" y="0"/>
                </a:lnTo>
                <a:lnTo>
                  <a:pt x="2323930" y="0"/>
                </a:lnTo>
                <a:lnTo>
                  <a:pt x="2328328" y="0"/>
                </a:lnTo>
                <a:lnTo>
                  <a:pt x="2329550" y="0"/>
                </a:lnTo>
                <a:lnTo>
                  <a:pt x="2352147" y="0"/>
                </a:lnTo>
                <a:lnTo>
                  <a:pt x="2356488" y="0"/>
                </a:lnTo>
                <a:lnTo>
                  <a:pt x="2361455" y="0"/>
                </a:lnTo>
                <a:lnTo>
                  <a:pt x="2361679" y="0"/>
                </a:lnTo>
                <a:lnTo>
                  <a:pt x="2362442" y="0"/>
                </a:lnTo>
                <a:lnTo>
                  <a:pt x="2364723" y="0"/>
                </a:lnTo>
                <a:lnTo>
                  <a:pt x="2372486" y="0"/>
                </a:lnTo>
                <a:lnTo>
                  <a:pt x="2386371" y="0"/>
                </a:lnTo>
                <a:lnTo>
                  <a:pt x="2387603" y="0"/>
                </a:lnTo>
                <a:lnTo>
                  <a:pt x="2388245" y="0"/>
                </a:lnTo>
                <a:lnTo>
                  <a:pt x="2390769" y="0"/>
                </a:lnTo>
                <a:lnTo>
                  <a:pt x="2391942" y="0"/>
                </a:lnTo>
                <a:lnTo>
                  <a:pt x="2401064" y="0"/>
                </a:lnTo>
                <a:lnTo>
                  <a:pt x="2405938" y="0"/>
                </a:lnTo>
                <a:lnTo>
                  <a:pt x="2412526" y="0"/>
                </a:lnTo>
                <a:lnTo>
                  <a:pt x="2424883" y="0"/>
                </a:lnTo>
                <a:lnTo>
                  <a:pt x="2439581" y="0"/>
                </a:lnTo>
                <a:lnTo>
                  <a:pt x="2449706" y="0"/>
                </a:lnTo>
                <a:lnTo>
                  <a:pt x="2450686" y="0"/>
                </a:lnTo>
                <a:lnTo>
                  <a:pt x="2454383" y="0"/>
                </a:lnTo>
                <a:lnTo>
                  <a:pt x="2462057" y="0"/>
                </a:lnTo>
                <a:lnTo>
                  <a:pt x="2463401" y="0"/>
                </a:lnTo>
                <a:lnTo>
                  <a:pt x="2480973" y="0"/>
                </a:lnTo>
                <a:lnTo>
                  <a:pt x="2493221" y="0"/>
                </a:lnTo>
                <a:lnTo>
                  <a:pt x="2501595" y="0"/>
                </a:lnTo>
                <a:lnTo>
                  <a:pt x="2502023" y="0"/>
                </a:lnTo>
                <a:lnTo>
                  <a:pt x="2524499" y="0"/>
                </a:lnTo>
                <a:lnTo>
                  <a:pt x="2550808" y="0"/>
                </a:lnTo>
                <a:lnTo>
                  <a:pt x="2557844" y="0"/>
                </a:lnTo>
                <a:lnTo>
                  <a:pt x="2563908" y="0"/>
                </a:lnTo>
                <a:lnTo>
                  <a:pt x="2570644" y="0"/>
                </a:lnTo>
                <a:lnTo>
                  <a:pt x="2579706" y="0"/>
                </a:lnTo>
                <a:lnTo>
                  <a:pt x="2587728" y="0"/>
                </a:lnTo>
                <a:lnTo>
                  <a:pt x="2592126" y="0"/>
                </a:lnTo>
                <a:lnTo>
                  <a:pt x="2601433" y="0"/>
                </a:lnTo>
                <a:lnTo>
                  <a:pt x="2601658" y="0"/>
                </a:lnTo>
                <a:lnTo>
                  <a:pt x="2602401" y="0"/>
                </a:lnTo>
                <a:lnTo>
                  <a:pt x="2605848" y="0"/>
                </a:lnTo>
                <a:lnTo>
                  <a:pt x="2609181" y="0"/>
                </a:lnTo>
                <a:lnTo>
                  <a:pt x="2614713" y="0"/>
                </a:lnTo>
                <a:lnTo>
                  <a:pt x="2625477" y="0"/>
                </a:lnTo>
                <a:lnTo>
                  <a:pt x="2626349" y="0"/>
                </a:lnTo>
                <a:lnTo>
                  <a:pt x="2627420" y="0"/>
                </a:lnTo>
                <a:lnTo>
                  <a:pt x="2627582" y="0"/>
                </a:lnTo>
                <a:lnTo>
                  <a:pt x="2631920" y="0"/>
                </a:lnTo>
                <a:lnTo>
                  <a:pt x="2655739" y="0"/>
                </a:lnTo>
                <a:lnTo>
                  <a:pt x="2663415" y="0"/>
                </a:lnTo>
                <a:lnTo>
                  <a:pt x="2664861" y="0"/>
                </a:lnTo>
                <a:lnTo>
                  <a:pt x="2677154" y="0"/>
                </a:lnTo>
                <a:lnTo>
                  <a:pt x="2689684" y="0"/>
                </a:lnTo>
                <a:lnTo>
                  <a:pt x="2693639" y="0"/>
                </a:lnTo>
                <a:lnTo>
                  <a:pt x="2694361" y="0"/>
                </a:lnTo>
                <a:lnTo>
                  <a:pt x="2702036" y="0"/>
                </a:lnTo>
                <a:lnTo>
                  <a:pt x="2703379" y="0"/>
                </a:lnTo>
                <a:lnTo>
                  <a:pt x="2722491" y="0"/>
                </a:lnTo>
                <a:lnTo>
                  <a:pt x="2725855" y="0"/>
                </a:lnTo>
                <a:lnTo>
                  <a:pt x="2752334" y="0"/>
                </a:lnTo>
                <a:lnTo>
                  <a:pt x="2762561" y="0"/>
                </a:lnTo>
                <a:lnTo>
                  <a:pt x="2764477" y="0"/>
                </a:lnTo>
                <a:lnTo>
                  <a:pt x="2770027" y="0"/>
                </a:lnTo>
                <a:lnTo>
                  <a:pt x="2782621" y="0"/>
                </a:lnTo>
                <a:lnTo>
                  <a:pt x="2810622" y="0"/>
                </a:lnTo>
                <a:lnTo>
                  <a:pt x="2814775" y="0"/>
                </a:lnTo>
                <a:lnTo>
                  <a:pt x="2815891" y="0"/>
                </a:lnTo>
                <a:lnTo>
                  <a:pt x="2819684" y="0"/>
                </a:lnTo>
                <a:lnTo>
                  <a:pt x="2827706" y="0"/>
                </a:lnTo>
                <a:lnTo>
                  <a:pt x="2843503" y="0"/>
                </a:lnTo>
                <a:lnTo>
                  <a:pt x="2845062" y="0"/>
                </a:lnTo>
                <a:lnTo>
                  <a:pt x="2845828" y="0"/>
                </a:lnTo>
                <a:lnTo>
                  <a:pt x="2854691" y="0"/>
                </a:lnTo>
                <a:lnTo>
                  <a:pt x="2857310" y="0"/>
                </a:lnTo>
                <a:lnTo>
                  <a:pt x="2865455" y="0"/>
                </a:lnTo>
                <a:lnTo>
                  <a:pt x="2867398" y="0"/>
                </a:lnTo>
                <a:lnTo>
                  <a:pt x="2878510" y="0"/>
                </a:lnTo>
                <a:lnTo>
                  <a:pt x="2895718" y="0"/>
                </a:lnTo>
                <a:lnTo>
                  <a:pt x="2917132" y="0"/>
                </a:lnTo>
                <a:lnTo>
                  <a:pt x="2921933" y="0"/>
                </a:lnTo>
                <a:lnTo>
                  <a:pt x="2933617" y="0"/>
                </a:lnTo>
                <a:lnTo>
                  <a:pt x="2956215" y="0"/>
                </a:lnTo>
                <a:lnTo>
                  <a:pt x="2965833" y="0"/>
                </a:lnTo>
                <a:lnTo>
                  <a:pt x="2966509" y="0"/>
                </a:lnTo>
                <a:lnTo>
                  <a:pt x="2992312" y="0"/>
                </a:lnTo>
                <a:lnTo>
                  <a:pt x="3010005" y="0"/>
                </a:lnTo>
                <a:lnTo>
                  <a:pt x="3016131" y="0"/>
                </a:lnTo>
                <a:lnTo>
                  <a:pt x="3028950" y="0"/>
                </a:lnTo>
                <a:lnTo>
                  <a:pt x="3046418" y="0"/>
                </a:lnTo>
                <a:lnTo>
                  <a:pt x="3054753" y="0"/>
                </a:lnTo>
                <a:lnTo>
                  <a:pt x="3067468" y="0"/>
                </a:lnTo>
                <a:lnTo>
                  <a:pt x="3079688" y="0"/>
                </a:lnTo>
                <a:lnTo>
                  <a:pt x="3083482" y="0"/>
                </a:lnTo>
                <a:lnTo>
                  <a:pt x="3085040" y="0"/>
                </a:lnTo>
                <a:lnTo>
                  <a:pt x="3097288" y="0"/>
                </a:lnTo>
                <a:lnTo>
                  <a:pt x="3118489" y="0"/>
                </a:lnTo>
                <a:lnTo>
                  <a:pt x="3161911" y="0"/>
                </a:lnTo>
                <a:lnTo>
                  <a:pt x="3191795" y="0"/>
                </a:lnTo>
                <a:lnTo>
                  <a:pt x="3196193" y="0"/>
                </a:lnTo>
                <a:lnTo>
                  <a:pt x="3229544" y="0"/>
                </a:lnTo>
                <a:lnTo>
                  <a:pt x="3230306" y="0"/>
                </a:lnTo>
                <a:lnTo>
                  <a:pt x="3256109" y="0"/>
                </a:lnTo>
                <a:lnTo>
                  <a:pt x="3259807" y="0"/>
                </a:lnTo>
                <a:lnTo>
                  <a:pt x="3268928" y="0"/>
                </a:lnTo>
                <a:lnTo>
                  <a:pt x="3307446" y="0"/>
                </a:lnTo>
                <a:lnTo>
                  <a:pt x="3329922" y="0"/>
                </a:lnTo>
                <a:lnTo>
                  <a:pt x="3431773" y="0"/>
                </a:lnTo>
                <a:lnTo>
                  <a:pt x="3447571" y="0"/>
                </a:lnTo>
                <a:lnTo>
                  <a:pt x="3469523" y="0"/>
                </a:lnTo>
                <a:lnTo>
                  <a:pt x="3482578" y="0"/>
                </a:lnTo>
                <a:lnTo>
                  <a:pt x="3499785" y="0"/>
                </a:lnTo>
                <a:lnTo>
                  <a:pt x="3569901" y="0"/>
                </a:lnTo>
                <a:lnTo>
                  <a:pt x="3620199" y="0"/>
                </a:lnTo>
                <a:lnTo>
                  <a:pt x="3650485" y="0"/>
                </a:lnTo>
                <a:lnTo>
                  <a:pt x="3683756" y="0"/>
                </a:lnTo>
                <a:lnTo>
                  <a:pt x="3687549" y="0"/>
                </a:lnTo>
                <a:lnTo>
                  <a:pt x="3722556" y="0"/>
                </a:lnTo>
                <a:lnTo>
                  <a:pt x="3834374" y="0"/>
                </a:lnTo>
                <a:lnTo>
                  <a:pt x="3860177" y="0"/>
                </a:lnTo>
                <a:cubicBezTo>
                  <a:pt x="3923253" y="0"/>
                  <a:pt x="3939023" y="47253"/>
                  <a:pt x="3942965" y="70879"/>
                </a:cubicBezTo>
                <a:lnTo>
                  <a:pt x="3944278" y="83987"/>
                </a:lnTo>
                <a:lnTo>
                  <a:pt x="3944278" y="2187333"/>
                </a:lnTo>
                <a:lnTo>
                  <a:pt x="3940665" y="2215048"/>
                </a:lnTo>
                <a:cubicBezTo>
                  <a:pt x="3924568" y="2271324"/>
                  <a:pt x="3860177" y="2271324"/>
                  <a:pt x="3860177" y="2271324"/>
                </a:cubicBezTo>
                <a:lnTo>
                  <a:pt x="3856908" y="2271324"/>
                </a:lnTo>
                <a:lnTo>
                  <a:pt x="3849364" y="2271324"/>
                </a:lnTo>
                <a:lnTo>
                  <a:pt x="3849145" y="2271324"/>
                </a:lnTo>
                <a:lnTo>
                  <a:pt x="3834028" y="2271324"/>
                </a:lnTo>
                <a:lnTo>
                  <a:pt x="3809105" y="2271324"/>
                </a:lnTo>
                <a:lnTo>
                  <a:pt x="3771925" y="2271324"/>
                </a:lnTo>
                <a:lnTo>
                  <a:pt x="3720037" y="2271324"/>
                </a:lnTo>
                <a:lnTo>
                  <a:pt x="3670823" y="2271324"/>
                </a:lnTo>
                <a:lnTo>
                  <a:pt x="3650988" y="2271324"/>
                </a:lnTo>
                <a:lnTo>
                  <a:pt x="3635131" y="2271324"/>
                </a:lnTo>
                <a:lnTo>
                  <a:pt x="3631337" y="2271324"/>
                </a:lnTo>
                <a:lnTo>
                  <a:pt x="3620199" y="2271324"/>
                </a:lnTo>
                <a:lnTo>
                  <a:pt x="3619230" y="2271324"/>
                </a:lnTo>
                <a:lnTo>
                  <a:pt x="3615782" y="2271324"/>
                </a:lnTo>
                <a:lnTo>
                  <a:pt x="3612451" y="2271324"/>
                </a:lnTo>
                <a:lnTo>
                  <a:pt x="3594211" y="2271324"/>
                </a:lnTo>
                <a:lnTo>
                  <a:pt x="3594050" y="2271324"/>
                </a:lnTo>
                <a:lnTo>
                  <a:pt x="3569126" y="2271324"/>
                </a:lnTo>
                <a:lnTo>
                  <a:pt x="3531946" y="2271324"/>
                </a:lnTo>
                <a:lnTo>
                  <a:pt x="3527992" y="2271324"/>
                </a:lnTo>
                <a:lnTo>
                  <a:pt x="3499140" y="2271324"/>
                </a:lnTo>
                <a:lnTo>
                  <a:pt x="3459069" y="2271324"/>
                </a:lnTo>
                <a:lnTo>
                  <a:pt x="3451604" y="2271324"/>
                </a:lnTo>
                <a:lnTo>
                  <a:pt x="3411009" y="2271324"/>
                </a:lnTo>
                <a:lnTo>
                  <a:pt x="3395152" y="2271324"/>
                </a:lnTo>
                <a:lnTo>
                  <a:pt x="3380060" y="2271324"/>
                </a:lnTo>
                <a:lnTo>
                  <a:pt x="3375804" y="2271324"/>
                </a:lnTo>
                <a:lnTo>
                  <a:pt x="3364321" y="2271324"/>
                </a:lnTo>
                <a:lnTo>
                  <a:pt x="3354232" y="2271324"/>
                </a:lnTo>
                <a:lnTo>
                  <a:pt x="3299698" y="2271324"/>
                </a:lnTo>
                <a:lnTo>
                  <a:pt x="3288014" y="2271324"/>
                </a:lnTo>
                <a:lnTo>
                  <a:pt x="3265416" y="2271324"/>
                </a:lnTo>
                <a:lnTo>
                  <a:pt x="3256109" y="2271324"/>
                </a:lnTo>
                <a:lnTo>
                  <a:pt x="3252841" y="2271324"/>
                </a:lnTo>
                <a:lnTo>
                  <a:pt x="3245296" y="2271324"/>
                </a:lnTo>
                <a:lnTo>
                  <a:pt x="3245078" y="2271324"/>
                </a:lnTo>
                <a:lnTo>
                  <a:pt x="3229961" y="2271324"/>
                </a:lnTo>
                <a:lnTo>
                  <a:pt x="3211625" y="2271324"/>
                </a:lnTo>
                <a:lnTo>
                  <a:pt x="3205038" y="2271324"/>
                </a:lnTo>
                <a:lnTo>
                  <a:pt x="3167858" y="2271324"/>
                </a:lnTo>
                <a:lnTo>
                  <a:pt x="3154163" y="2271324"/>
                </a:lnTo>
                <a:lnTo>
                  <a:pt x="3140082" y="2271324"/>
                </a:lnTo>
                <a:lnTo>
                  <a:pt x="3124343" y="2271324"/>
                </a:lnTo>
                <a:lnTo>
                  <a:pt x="3115969" y="2271324"/>
                </a:lnTo>
                <a:lnTo>
                  <a:pt x="3105378" y="2271324"/>
                </a:lnTo>
                <a:lnTo>
                  <a:pt x="3066756" y="2271324"/>
                </a:lnTo>
                <a:lnTo>
                  <a:pt x="3059720" y="2271324"/>
                </a:lnTo>
                <a:lnTo>
                  <a:pt x="3054753" y="2271324"/>
                </a:lnTo>
                <a:lnTo>
                  <a:pt x="3053374" y="2271324"/>
                </a:lnTo>
                <a:lnTo>
                  <a:pt x="3046920" y="2271324"/>
                </a:lnTo>
                <a:lnTo>
                  <a:pt x="3043721" y="2271324"/>
                </a:lnTo>
                <a:lnTo>
                  <a:pt x="3031063" y="2271324"/>
                </a:lnTo>
                <a:lnTo>
                  <a:pt x="3029836" y="2271324"/>
                </a:lnTo>
                <a:lnTo>
                  <a:pt x="3028604" y="2271324"/>
                </a:lnTo>
                <a:lnTo>
                  <a:pt x="3027270" y="2271324"/>
                </a:lnTo>
                <a:lnTo>
                  <a:pt x="3025438" y="2271324"/>
                </a:lnTo>
                <a:lnTo>
                  <a:pt x="3016131" y="2271324"/>
                </a:lnTo>
                <a:lnTo>
                  <a:pt x="3015163" y="2271324"/>
                </a:lnTo>
                <a:lnTo>
                  <a:pt x="3011715" y="2271324"/>
                </a:lnTo>
                <a:lnTo>
                  <a:pt x="3008383" y="2271324"/>
                </a:lnTo>
                <a:lnTo>
                  <a:pt x="3003682" y="2271324"/>
                </a:lnTo>
                <a:lnTo>
                  <a:pt x="2992312" y="2271324"/>
                </a:lnTo>
                <a:lnTo>
                  <a:pt x="2990143" y="2271324"/>
                </a:lnTo>
                <a:lnTo>
                  <a:pt x="2989982" y="2271324"/>
                </a:lnTo>
                <a:lnTo>
                  <a:pt x="2989044" y="2271324"/>
                </a:lnTo>
                <a:lnTo>
                  <a:pt x="2981499" y="2271324"/>
                </a:lnTo>
                <a:lnTo>
                  <a:pt x="2981280" y="2271324"/>
                </a:lnTo>
                <a:lnTo>
                  <a:pt x="2966501" y="2271324"/>
                </a:lnTo>
                <a:lnTo>
                  <a:pt x="2966163" y="2271324"/>
                </a:lnTo>
                <a:lnTo>
                  <a:pt x="2965059" y="2271324"/>
                </a:lnTo>
                <a:lnTo>
                  <a:pt x="2961824" y="2271324"/>
                </a:lnTo>
                <a:lnTo>
                  <a:pt x="2941240" y="2271324"/>
                </a:lnTo>
                <a:lnTo>
                  <a:pt x="2927879" y="2271324"/>
                </a:lnTo>
                <a:lnTo>
                  <a:pt x="2923925" y="2271324"/>
                </a:lnTo>
                <a:lnTo>
                  <a:pt x="2914613" y="2271324"/>
                </a:lnTo>
                <a:lnTo>
                  <a:pt x="2914185" y="2271324"/>
                </a:lnTo>
                <a:lnTo>
                  <a:pt x="2904061" y="2271324"/>
                </a:lnTo>
                <a:lnTo>
                  <a:pt x="2895073" y="2271324"/>
                </a:lnTo>
                <a:lnTo>
                  <a:pt x="2891708" y="2271324"/>
                </a:lnTo>
                <a:lnTo>
                  <a:pt x="2865399" y="2271324"/>
                </a:lnTo>
                <a:lnTo>
                  <a:pt x="2855002" y="2271324"/>
                </a:lnTo>
                <a:lnTo>
                  <a:pt x="2852172" y="2271324"/>
                </a:lnTo>
                <a:lnTo>
                  <a:pt x="2847537" y="2271324"/>
                </a:lnTo>
                <a:lnTo>
                  <a:pt x="2845564" y="2271324"/>
                </a:lnTo>
                <a:lnTo>
                  <a:pt x="2814775" y="2271324"/>
                </a:lnTo>
                <a:lnTo>
                  <a:pt x="2813806" y="2271324"/>
                </a:lnTo>
                <a:lnTo>
                  <a:pt x="2810358" y="2271324"/>
                </a:lnTo>
                <a:lnTo>
                  <a:pt x="2807027" y="2271324"/>
                </a:lnTo>
                <a:lnTo>
                  <a:pt x="2806942" y="2271324"/>
                </a:lnTo>
                <a:lnTo>
                  <a:pt x="2802958" y="2271324"/>
                </a:lnTo>
                <a:lnTo>
                  <a:pt x="2791084" y="2271324"/>
                </a:lnTo>
                <a:lnTo>
                  <a:pt x="2789857" y="2271324"/>
                </a:lnTo>
                <a:lnTo>
                  <a:pt x="2788787" y="2271324"/>
                </a:lnTo>
                <a:lnTo>
                  <a:pt x="2788626" y="2271324"/>
                </a:lnTo>
                <a:lnTo>
                  <a:pt x="2783123" y="2271324"/>
                </a:lnTo>
                <a:lnTo>
                  <a:pt x="2775993" y="2271324"/>
                </a:lnTo>
                <a:lnTo>
                  <a:pt x="2771737" y="2271324"/>
                </a:lnTo>
                <a:lnTo>
                  <a:pt x="2767266" y="2271324"/>
                </a:lnTo>
                <a:lnTo>
                  <a:pt x="2763703" y="2271324"/>
                </a:lnTo>
                <a:lnTo>
                  <a:pt x="2763472" y="2271324"/>
                </a:lnTo>
                <a:lnTo>
                  <a:pt x="2760254" y="2271324"/>
                </a:lnTo>
                <a:lnTo>
                  <a:pt x="2752334" y="2271324"/>
                </a:lnTo>
                <a:lnTo>
                  <a:pt x="2751365" y="2271324"/>
                </a:lnTo>
                <a:lnTo>
                  <a:pt x="2750165" y="2271324"/>
                </a:lnTo>
                <a:lnTo>
                  <a:pt x="2747917" y="2271324"/>
                </a:lnTo>
                <a:lnTo>
                  <a:pt x="2744586" y="2271324"/>
                </a:lnTo>
                <a:lnTo>
                  <a:pt x="2739054" y="2271324"/>
                </a:lnTo>
                <a:lnTo>
                  <a:pt x="2726523" y="2271324"/>
                </a:lnTo>
                <a:lnTo>
                  <a:pt x="2726346" y="2271324"/>
                </a:lnTo>
                <a:lnTo>
                  <a:pt x="2726185" y="2271324"/>
                </a:lnTo>
                <a:lnTo>
                  <a:pt x="2722568" y="2271324"/>
                </a:lnTo>
                <a:lnTo>
                  <a:pt x="2721845" y="2271324"/>
                </a:lnTo>
                <a:lnTo>
                  <a:pt x="2701261" y="2271324"/>
                </a:lnTo>
                <a:lnTo>
                  <a:pt x="2695631" y="2271324"/>
                </a:lnTo>
                <a:lnTo>
                  <a:pt x="2693716" y="2271324"/>
                </a:lnTo>
                <a:lnTo>
                  <a:pt x="2683946" y="2271324"/>
                </a:lnTo>
                <a:lnTo>
                  <a:pt x="2664081" y="2271324"/>
                </a:lnTo>
                <a:lnTo>
                  <a:pt x="2661349" y="2271324"/>
                </a:lnTo>
                <a:lnTo>
                  <a:pt x="2660127" y="2271324"/>
                </a:lnTo>
                <a:lnTo>
                  <a:pt x="2653645" y="2271324"/>
                </a:lnTo>
                <a:lnTo>
                  <a:pt x="2651730" y="2271324"/>
                </a:lnTo>
                <a:lnTo>
                  <a:pt x="2646180" y="2271324"/>
                </a:lnTo>
                <a:lnTo>
                  <a:pt x="2631275" y="2271324"/>
                </a:lnTo>
                <a:lnTo>
                  <a:pt x="2607558" y="2271324"/>
                </a:lnTo>
                <a:lnTo>
                  <a:pt x="2605586" y="2271324"/>
                </a:lnTo>
                <a:lnTo>
                  <a:pt x="2601433" y="2271324"/>
                </a:lnTo>
                <a:lnTo>
                  <a:pt x="2591204" y="2271324"/>
                </a:lnTo>
                <a:lnTo>
                  <a:pt x="2583739" y="2271324"/>
                </a:lnTo>
                <a:lnTo>
                  <a:pt x="2571145" y="2271324"/>
                </a:lnTo>
                <a:lnTo>
                  <a:pt x="2570380" y="2271324"/>
                </a:lnTo>
                <a:lnTo>
                  <a:pt x="2558898" y="2271324"/>
                </a:lnTo>
                <a:lnTo>
                  <a:pt x="2550096" y="2271324"/>
                </a:lnTo>
                <a:lnTo>
                  <a:pt x="2548809" y="2271324"/>
                </a:lnTo>
                <a:lnTo>
                  <a:pt x="2543145" y="2271324"/>
                </a:lnTo>
                <a:lnTo>
                  <a:pt x="2536015" y="2271324"/>
                </a:lnTo>
                <a:lnTo>
                  <a:pt x="2527287" y="2271324"/>
                </a:lnTo>
                <a:lnTo>
                  <a:pt x="2520276" y="2271324"/>
                </a:lnTo>
                <a:lnTo>
                  <a:pt x="2512195" y="2271324"/>
                </a:lnTo>
                <a:lnTo>
                  <a:pt x="2507939" y="2271324"/>
                </a:lnTo>
                <a:lnTo>
                  <a:pt x="2501311" y="2271324"/>
                </a:lnTo>
                <a:lnTo>
                  <a:pt x="2499075" y="2271324"/>
                </a:lnTo>
                <a:lnTo>
                  <a:pt x="2496456" y="2271324"/>
                </a:lnTo>
                <a:lnTo>
                  <a:pt x="2494275" y="2271324"/>
                </a:lnTo>
                <a:lnTo>
                  <a:pt x="2486368" y="2271324"/>
                </a:lnTo>
                <a:lnTo>
                  <a:pt x="2482590" y="2271324"/>
                </a:lnTo>
                <a:lnTo>
                  <a:pt x="2459992" y="2271324"/>
                </a:lnTo>
                <a:lnTo>
                  <a:pt x="2455653" y="2271324"/>
                </a:lnTo>
                <a:lnTo>
                  <a:pt x="2450686" y="2271324"/>
                </a:lnTo>
                <a:lnTo>
                  <a:pt x="2449307" y="2271324"/>
                </a:lnTo>
                <a:lnTo>
                  <a:pt x="2439654" y="2271324"/>
                </a:lnTo>
                <a:lnTo>
                  <a:pt x="2431834" y="2271324"/>
                </a:lnTo>
                <a:lnTo>
                  <a:pt x="2425768" y="2271324"/>
                </a:lnTo>
                <a:lnTo>
                  <a:pt x="2424537" y="2271324"/>
                </a:lnTo>
                <a:lnTo>
                  <a:pt x="2421370" y="2271324"/>
                </a:lnTo>
                <a:lnTo>
                  <a:pt x="2420149" y="2271324"/>
                </a:lnTo>
                <a:lnTo>
                  <a:pt x="2406202" y="2271324"/>
                </a:lnTo>
                <a:lnTo>
                  <a:pt x="2399614" y="2271324"/>
                </a:lnTo>
                <a:lnTo>
                  <a:pt x="2397551" y="2271324"/>
                </a:lnTo>
                <a:lnTo>
                  <a:pt x="2388245" y="2271324"/>
                </a:lnTo>
                <a:lnTo>
                  <a:pt x="2387258" y="2271324"/>
                </a:lnTo>
                <a:lnTo>
                  <a:pt x="2384976" y="2271324"/>
                </a:lnTo>
                <a:lnTo>
                  <a:pt x="2377431" y="2271324"/>
                </a:lnTo>
                <a:lnTo>
                  <a:pt x="2377213" y="2271324"/>
                </a:lnTo>
                <a:lnTo>
                  <a:pt x="2362434" y="2271324"/>
                </a:lnTo>
                <a:lnTo>
                  <a:pt x="2362096" y="2271324"/>
                </a:lnTo>
                <a:lnTo>
                  <a:pt x="2361455" y="2271324"/>
                </a:lnTo>
                <a:lnTo>
                  <a:pt x="2357756" y="2271324"/>
                </a:lnTo>
                <a:lnTo>
                  <a:pt x="2348740" y="2271324"/>
                </a:lnTo>
                <a:lnTo>
                  <a:pt x="2343761" y="2271324"/>
                </a:lnTo>
                <a:lnTo>
                  <a:pt x="2337173" y="2271324"/>
                </a:lnTo>
                <a:lnTo>
                  <a:pt x="2331167" y="2271324"/>
                </a:lnTo>
                <a:lnTo>
                  <a:pt x="2318919" y="2271324"/>
                </a:lnTo>
                <a:lnTo>
                  <a:pt x="2310546" y="2271324"/>
                </a:lnTo>
                <a:lnTo>
                  <a:pt x="2310118" y="2271324"/>
                </a:lnTo>
                <a:lnTo>
                  <a:pt x="2299993" y="2271324"/>
                </a:lnTo>
                <a:lnTo>
                  <a:pt x="2287641" y="2271324"/>
                </a:lnTo>
                <a:lnTo>
                  <a:pt x="2286299" y="2271324"/>
                </a:lnTo>
                <a:lnTo>
                  <a:pt x="2272217" y="2271324"/>
                </a:lnTo>
                <a:lnTo>
                  <a:pt x="2261332" y="2271324"/>
                </a:lnTo>
                <a:lnTo>
                  <a:pt x="2256478" y="2271324"/>
                </a:lnTo>
                <a:lnTo>
                  <a:pt x="2254296" y="2271324"/>
                </a:lnTo>
                <a:lnTo>
                  <a:pt x="2248105" y="2271324"/>
                </a:lnTo>
                <a:lnTo>
                  <a:pt x="2241497" y="2271324"/>
                </a:lnTo>
                <a:lnTo>
                  <a:pt x="2237514" y="2271324"/>
                </a:lnTo>
                <a:lnTo>
                  <a:pt x="2224412" y="2271324"/>
                </a:lnTo>
                <a:lnTo>
                  <a:pt x="2220014" y="2271324"/>
                </a:lnTo>
                <a:lnTo>
                  <a:pt x="2210708" y="2271324"/>
                </a:lnTo>
                <a:lnTo>
                  <a:pt x="2209739" y="2271324"/>
                </a:lnTo>
                <a:lnTo>
                  <a:pt x="2206291" y="2271324"/>
                </a:lnTo>
                <a:lnTo>
                  <a:pt x="2202960" y="2271324"/>
                </a:lnTo>
                <a:lnTo>
                  <a:pt x="2198891" y="2271324"/>
                </a:lnTo>
                <a:lnTo>
                  <a:pt x="2191855" y="2271324"/>
                </a:lnTo>
                <a:lnTo>
                  <a:pt x="2186888" y="2271324"/>
                </a:lnTo>
                <a:lnTo>
                  <a:pt x="2186663" y="2271324"/>
                </a:lnTo>
                <a:lnTo>
                  <a:pt x="2185790" y="2271324"/>
                </a:lnTo>
                <a:lnTo>
                  <a:pt x="2185509" y="2271324"/>
                </a:lnTo>
                <a:lnTo>
                  <a:pt x="2184720" y="2271324"/>
                </a:lnTo>
                <a:lnTo>
                  <a:pt x="2184559" y="2271324"/>
                </a:lnTo>
                <a:lnTo>
                  <a:pt x="2179056" y="2271324"/>
                </a:lnTo>
                <a:lnTo>
                  <a:pt x="2175856" y="2271324"/>
                </a:lnTo>
                <a:lnTo>
                  <a:pt x="2163199" y="2271324"/>
                </a:lnTo>
                <a:lnTo>
                  <a:pt x="2161971" y="2271324"/>
                </a:lnTo>
                <a:lnTo>
                  <a:pt x="2160740" y="2271324"/>
                </a:lnTo>
                <a:lnTo>
                  <a:pt x="2159635" y="2271324"/>
                </a:lnTo>
                <a:lnTo>
                  <a:pt x="2159405" y="2271324"/>
                </a:lnTo>
                <a:lnTo>
                  <a:pt x="2157573" y="2271324"/>
                </a:lnTo>
                <a:lnTo>
                  <a:pt x="2156400" y="2271324"/>
                </a:lnTo>
                <a:lnTo>
                  <a:pt x="2148266" y="2271324"/>
                </a:lnTo>
                <a:lnTo>
                  <a:pt x="2147298" y="2271324"/>
                </a:lnTo>
                <a:lnTo>
                  <a:pt x="2147279" y="2271324"/>
                </a:lnTo>
                <a:lnTo>
                  <a:pt x="2143850" y="2271324"/>
                </a:lnTo>
                <a:lnTo>
                  <a:pt x="2140519" y="2271324"/>
                </a:lnTo>
                <a:lnTo>
                  <a:pt x="2135817" y="2271324"/>
                </a:lnTo>
                <a:lnTo>
                  <a:pt x="2134986" y="2271324"/>
                </a:lnTo>
                <a:lnTo>
                  <a:pt x="2122455" y="2271324"/>
                </a:lnTo>
                <a:lnTo>
                  <a:pt x="2122279" y="2271324"/>
                </a:lnTo>
                <a:lnTo>
                  <a:pt x="2122118" y="2271324"/>
                </a:lnTo>
                <a:lnTo>
                  <a:pt x="2118501" y="2271324"/>
                </a:lnTo>
                <a:lnTo>
                  <a:pt x="2117778" y="2271324"/>
                </a:lnTo>
                <a:lnTo>
                  <a:pt x="2108762" y="2271324"/>
                </a:lnTo>
                <a:lnTo>
                  <a:pt x="2098636" y="2271324"/>
                </a:lnTo>
                <a:lnTo>
                  <a:pt x="2097194" y="2271324"/>
                </a:lnTo>
                <a:lnTo>
                  <a:pt x="2093959" y="2271324"/>
                </a:lnTo>
                <a:lnTo>
                  <a:pt x="2089649" y="2271324"/>
                </a:lnTo>
                <a:lnTo>
                  <a:pt x="2086285" y="2271324"/>
                </a:lnTo>
                <a:lnTo>
                  <a:pt x="2060014" y="2271324"/>
                </a:lnTo>
                <a:lnTo>
                  <a:pt x="2056060" y="2271324"/>
                </a:lnTo>
                <a:lnTo>
                  <a:pt x="2049578" y="2271324"/>
                </a:lnTo>
                <a:lnTo>
                  <a:pt x="2047663" y="2271324"/>
                </a:lnTo>
                <a:lnTo>
                  <a:pt x="2046748" y="2271324"/>
                </a:lnTo>
                <a:lnTo>
                  <a:pt x="2046320" y="2271324"/>
                </a:lnTo>
                <a:lnTo>
                  <a:pt x="2042113" y="2271324"/>
                </a:lnTo>
                <a:lnTo>
                  <a:pt x="2027208" y="2271324"/>
                </a:lnTo>
                <a:lnTo>
                  <a:pt x="2023843" y="2271324"/>
                </a:lnTo>
                <a:lnTo>
                  <a:pt x="2001519" y="2271324"/>
                </a:lnTo>
                <a:lnTo>
                  <a:pt x="1997534" y="2271324"/>
                </a:lnTo>
                <a:lnTo>
                  <a:pt x="1997366" y="2271324"/>
                </a:lnTo>
                <a:lnTo>
                  <a:pt x="1987137" y="2271324"/>
                </a:lnTo>
                <a:lnTo>
                  <a:pt x="1984434" y="2271324"/>
                </a:lnTo>
                <a:lnTo>
                  <a:pt x="1979672" y="2271324"/>
                </a:lnTo>
                <a:lnTo>
                  <a:pt x="1977699" y="2271324"/>
                </a:lnTo>
                <a:lnTo>
                  <a:pt x="1968637" y="2271324"/>
                </a:lnTo>
                <a:lnTo>
                  <a:pt x="1967078" y="2271324"/>
                </a:lnTo>
                <a:lnTo>
                  <a:pt x="1966313" y="2271324"/>
                </a:lnTo>
                <a:lnTo>
                  <a:pt x="1954830" y="2271324"/>
                </a:lnTo>
                <a:lnTo>
                  <a:pt x="1946910" y="2271324"/>
                </a:lnTo>
                <a:lnTo>
                  <a:pt x="1946685" y="2271324"/>
                </a:lnTo>
                <a:lnTo>
                  <a:pt x="1945941" y="2271324"/>
                </a:lnTo>
                <a:lnTo>
                  <a:pt x="1944742" y="2271324"/>
                </a:lnTo>
                <a:lnTo>
                  <a:pt x="1942494" y="2271324"/>
                </a:lnTo>
                <a:lnTo>
                  <a:pt x="1939162" y="2271324"/>
                </a:lnTo>
                <a:lnTo>
                  <a:pt x="1939077" y="2271324"/>
                </a:lnTo>
                <a:lnTo>
                  <a:pt x="1933630" y="2271324"/>
                </a:lnTo>
                <a:lnTo>
                  <a:pt x="1923219" y="2271324"/>
                </a:lnTo>
                <a:lnTo>
                  <a:pt x="1921993" y="2271324"/>
                </a:lnTo>
                <a:lnTo>
                  <a:pt x="1920922" y="2271324"/>
                </a:lnTo>
                <a:lnTo>
                  <a:pt x="1920761" y="2271324"/>
                </a:lnTo>
                <a:lnTo>
                  <a:pt x="1916422" y="2271324"/>
                </a:lnTo>
                <a:lnTo>
                  <a:pt x="1908128" y="2271324"/>
                </a:lnTo>
                <a:lnTo>
                  <a:pt x="1903872" y="2271324"/>
                </a:lnTo>
                <a:lnTo>
                  <a:pt x="1895838" y="2271324"/>
                </a:lnTo>
                <a:lnTo>
                  <a:pt x="1895008" y="2271324"/>
                </a:lnTo>
                <a:lnTo>
                  <a:pt x="1892389" y="2271324"/>
                </a:lnTo>
                <a:lnTo>
                  <a:pt x="1890208" y="2271324"/>
                </a:lnTo>
                <a:lnTo>
                  <a:pt x="1882300" y="2271324"/>
                </a:lnTo>
                <a:lnTo>
                  <a:pt x="1878523" y="2271324"/>
                </a:lnTo>
                <a:lnTo>
                  <a:pt x="1871189" y="2271324"/>
                </a:lnTo>
                <a:lnTo>
                  <a:pt x="1858658" y="2271324"/>
                </a:lnTo>
                <a:lnTo>
                  <a:pt x="1855925" y="2271324"/>
                </a:lnTo>
                <a:lnTo>
                  <a:pt x="1854703" y="2271324"/>
                </a:lnTo>
                <a:lnTo>
                  <a:pt x="1853981" y="2271324"/>
                </a:lnTo>
                <a:lnTo>
                  <a:pt x="1846306" y="2271324"/>
                </a:lnTo>
                <a:lnTo>
                  <a:pt x="1827766" y="2271324"/>
                </a:lnTo>
                <a:lnTo>
                  <a:pt x="1825852" y="2271324"/>
                </a:lnTo>
                <a:lnTo>
                  <a:pt x="1816081" y="2271324"/>
                </a:lnTo>
                <a:lnTo>
                  <a:pt x="1802135" y="2271324"/>
                </a:lnTo>
                <a:lnTo>
                  <a:pt x="1796009" y="2271324"/>
                </a:lnTo>
                <a:lnTo>
                  <a:pt x="1793484" y="2271324"/>
                </a:lnTo>
                <a:lnTo>
                  <a:pt x="1785780" y="2271324"/>
                </a:lnTo>
                <a:lnTo>
                  <a:pt x="1783865" y="2271324"/>
                </a:lnTo>
                <a:lnTo>
                  <a:pt x="1783190" y="2271324"/>
                </a:lnTo>
                <a:lnTo>
                  <a:pt x="1778315" y="2271324"/>
                </a:lnTo>
                <a:lnTo>
                  <a:pt x="1765721" y="2271324"/>
                </a:lnTo>
                <a:lnTo>
                  <a:pt x="1757387" y="2271324"/>
                </a:lnTo>
                <a:lnTo>
                  <a:pt x="1744672" y="2271324"/>
                </a:lnTo>
                <a:lnTo>
                  <a:pt x="1739693" y="2271324"/>
                </a:lnTo>
                <a:lnTo>
                  <a:pt x="1737721" y="2271324"/>
                </a:lnTo>
                <a:lnTo>
                  <a:pt x="1733568" y="2271324"/>
                </a:lnTo>
                <a:lnTo>
                  <a:pt x="1732452" y="2271324"/>
                </a:lnTo>
                <a:lnTo>
                  <a:pt x="1728659" y="2271324"/>
                </a:lnTo>
                <a:lnTo>
                  <a:pt x="1727099" y="2271324"/>
                </a:lnTo>
                <a:lnTo>
                  <a:pt x="1714852" y="2271324"/>
                </a:lnTo>
                <a:lnTo>
                  <a:pt x="1703280" y="2271324"/>
                </a:lnTo>
                <a:lnTo>
                  <a:pt x="1702515" y="2271324"/>
                </a:lnTo>
                <a:lnTo>
                  <a:pt x="1693652" y="2271324"/>
                </a:lnTo>
                <a:lnTo>
                  <a:pt x="1691033" y="2271324"/>
                </a:lnTo>
                <a:lnTo>
                  <a:pt x="1682231" y="2271324"/>
                </a:lnTo>
                <a:lnTo>
                  <a:pt x="1680944" y="2271324"/>
                </a:lnTo>
                <a:lnTo>
                  <a:pt x="1668150" y="2271324"/>
                </a:lnTo>
                <a:lnTo>
                  <a:pt x="1652411" y="2271324"/>
                </a:lnTo>
                <a:lnTo>
                  <a:pt x="1650229" y="2271324"/>
                </a:lnTo>
                <a:lnTo>
                  <a:pt x="1633446" y="2271324"/>
                </a:lnTo>
                <a:lnTo>
                  <a:pt x="1631210" y="2271324"/>
                </a:lnTo>
                <a:lnTo>
                  <a:pt x="1626410" y="2271324"/>
                </a:lnTo>
                <a:lnTo>
                  <a:pt x="1620345" y="2271324"/>
                </a:lnTo>
                <a:lnTo>
                  <a:pt x="1615947" y="2271324"/>
                </a:lnTo>
                <a:lnTo>
                  <a:pt x="1614725" y="2271324"/>
                </a:lnTo>
                <a:lnTo>
                  <a:pt x="1592127" y="2271324"/>
                </a:lnTo>
                <a:lnTo>
                  <a:pt x="1587788" y="2271324"/>
                </a:lnTo>
                <a:lnTo>
                  <a:pt x="1582821" y="2271324"/>
                </a:lnTo>
                <a:lnTo>
                  <a:pt x="1582596" y="2271324"/>
                </a:lnTo>
                <a:lnTo>
                  <a:pt x="1581834" y="2271324"/>
                </a:lnTo>
                <a:lnTo>
                  <a:pt x="1581442" y="2271324"/>
                </a:lnTo>
                <a:lnTo>
                  <a:pt x="1571789" y="2271324"/>
                </a:lnTo>
                <a:lnTo>
                  <a:pt x="1557904" y="2271324"/>
                </a:lnTo>
                <a:lnTo>
                  <a:pt x="1556672" y="2271324"/>
                </a:lnTo>
                <a:lnTo>
                  <a:pt x="1556031" y="2271324"/>
                </a:lnTo>
                <a:lnTo>
                  <a:pt x="1553505" y="2271324"/>
                </a:lnTo>
                <a:lnTo>
                  <a:pt x="1552333" y="2271324"/>
                </a:lnTo>
                <a:lnTo>
                  <a:pt x="1543212" y="2271324"/>
                </a:lnTo>
                <a:lnTo>
                  <a:pt x="1538337" y="2271324"/>
                </a:lnTo>
                <a:lnTo>
                  <a:pt x="1531750" y="2271324"/>
                </a:lnTo>
                <a:lnTo>
                  <a:pt x="1519393" y="2271324"/>
                </a:lnTo>
                <a:lnTo>
                  <a:pt x="1504694" y="2271324"/>
                </a:lnTo>
                <a:lnTo>
                  <a:pt x="1494569" y="2271324"/>
                </a:lnTo>
                <a:lnTo>
                  <a:pt x="1493590" y="2271324"/>
                </a:lnTo>
                <a:lnTo>
                  <a:pt x="1489892" y="2271324"/>
                </a:lnTo>
                <a:lnTo>
                  <a:pt x="1482217" y="2271324"/>
                </a:lnTo>
                <a:lnTo>
                  <a:pt x="1480875" y="2271324"/>
                </a:lnTo>
                <a:lnTo>
                  <a:pt x="1463302" y="2271324"/>
                </a:lnTo>
                <a:lnTo>
                  <a:pt x="1451054" y="2271324"/>
                </a:lnTo>
                <a:lnTo>
                  <a:pt x="1442681" y="2271324"/>
                </a:lnTo>
                <a:lnTo>
                  <a:pt x="1442253" y="2271324"/>
                </a:lnTo>
                <a:lnTo>
                  <a:pt x="1419776" y="2271324"/>
                </a:lnTo>
                <a:lnTo>
                  <a:pt x="1393467" y="2271324"/>
                </a:lnTo>
                <a:lnTo>
                  <a:pt x="1386432" y="2271324"/>
                </a:lnTo>
                <a:lnTo>
                  <a:pt x="1380366" y="2271324"/>
                </a:lnTo>
                <a:lnTo>
                  <a:pt x="1373632" y="2271324"/>
                </a:lnTo>
                <a:lnTo>
                  <a:pt x="1364570" y="2271324"/>
                </a:lnTo>
                <a:lnTo>
                  <a:pt x="1356547" y="2271324"/>
                </a:lnTo>
                <a:lnTo>
                  <a:pt x="1352149" y="2271324"/>
                </a:lnTo>
                <a:lnTo>
                  <a:pt x="1342843" y="2271324"/>
                </a:lnTo>
                <a:lnTo>
                  <a:pt x="1342618" y="2271324"/>
                </a:lnTo>
                <a:lnTo>
                  <a:pt x="1341874" y="2271324"/>
                </a:lnTo>
                <a:lnTo>
                  <a:pt x="1338426" y="2271324"/>
                </a:lnTo>
                <a:lnTo>
                  <a:pt x="1335095" y="2271324"/>
                </a:lnTo>
                <a:lnTo>
                  <a:pt x="1329563" y="2271324"/>
                </a:lnTo>
                <a:lnTo>
                  <a:pt x="1318799" y="2271324"/>
                </a:lnTo>
                <a:lnTo>
                  <a:pt x="1317925" y="2271324"/>
                </a:lnTo>
                <a:lnTo>
                  <a:pt x="1316855" y="2271324"/>
                </a:lnTo>
                <a:lnTo>
                  <a:pt x="1316694" y="2271324"/>
                </a:lnTo>
                <a:lnTo>
                  <a:pt x="1312355" y="2271324"/>
                </a:lnTo>
                <a:lnTo>
                  <a:pt x="1291770" y="2271324"/>
                </a:lnTo>
                <a:lnTo>
                  <a:pt x="1288535" y="2271324"/>
                </a:lnTo>
                <a:lnTo>
                  <a:pt x="1279414" y="2271324"/>
                </a:lnTo>
                <a:lnTo>
                  <a:pt x="1267121" y="2271324"/>
                </a:lnTo>
                <a:lnTo>
                  <a:pt x="1254591" y="2271324"/>
                </a:lnTo>
                <a:lnTo>
                  <a:pt x="1250636" y="2271324"/>
                </a:lnTo>
                <a:lnTo>
                  <a:pt x="1249913" y="2271324"/>
                </a:lnTo>
                <a:lnTo>
                  <a:pt x="1242239" y="2271324"/>
                </a:lnTo>
                <a:lnTo>
                  <a:pt x="1240897" y="2271324"/>
                </a:lnTo>
                <a:lnTo>
                  <a:pt x="1221784" y="2271324"/>
                </a:lnTo>
                <a:lnTo>
                  <a:pt x="1218420" y="2271324"/>
                </a:lnTo>
                <a:lnTo>
                  <a:pt x="1191942" y="2271324"/>
                </a:lnTo>
                <a:lnTo>
                  <a:pt x="1181713" y="2271324"/>
                </a:lnTo>
                <a:lnTo>
                  <a:pt x="1179798" y="2271324"/>
                </a:lnTo>
                <a:lnTo>
                  <a:pt x="1174248" y="2271324"/>
                </a:lnTo>
                <a:lnTo>
                  <a:pt x="1161654" y="2271324"/>
                </a:lnTo>
                <a:lnTo>
                  <a:pt x="1133653" y="2271324"/>
                </a:lnTo>
                <a:lnTo>
                  <a:pt x="1129500" y="2271324"/>
                </a:lnTo>
                <a:lnTo>
                  <a:pt x="1128385" y="2271324"/>
                </a:lnTo>
                <a:lnTo>
                  <a:pt x="1124591" y="2271324"/>
                </a:lnTo>
                <a:lnTo>
                  <a:pt x="1116569" y="2271324"/>
                </a:lnTo>
                <a:lnTo>
                  <a:pt x="1100772" y="2271324"/>
                </a:lnTo>
                <a:lnTo>
                  <a:pt x="1099213" y="2271324"/>
                </a:lnTo>
                <a:lnTo>
                  <a:pt x="1098448" y="2271324"/>
                </a:lnTo>
                <a:lnTo>
                  <a:pt x="1089584" y="2271324"/>
                </a:lnTo>
                <a:lnTo>
                  <a:pt x="1086965" y="2271324"/>
                </a:lnTo>
                <a:lnTo>
                  <a:pt x="1078820" y="2271324"/>
                </a:lnTo>
                <a:lnTo>
                  <a:pt x="1076877" y="2271324"/>
                </a:lnTo>
                <a:lnTo>
                  <a:pt x="1065765" y="2271324"/>
                </a:lnTo>
                <a:lnTo>
                  <a:pt x="1048557" y="2271324"/>
                </a:lnTo>
                <a:lnTo>
                  <a:pt x="1027143" y="2271324"/>
                </a:lnTo>
                <a:lnTo>
                  <a:pt x="1022342" y="2271324"/>
                </a:lnTo>
                <a:lnTo>
                  <a:pt x="1010658" y="2271324"/>
                </a:lnTo>
                <a:lnTo>
                  <a:pt x="988060" y="2271324"/>
                </a:lnTo>
                <a:lnTo>
                  <a:pt x="978441" y="2271324"/>
                </a:lnTo>
                <a:lnTo>
                  <a:pt x="977767" y="2271324"/>
                </a:lnTo>
                <a:lnTo>
                  <a:pt x="951963" y="2271324"/>
                </a:lnTo>
                <a:lnTo>
                  <a:pt x="934270" y="2271324"/>
                </a:lnTo>
                <a:lnTo>
                  <a:pt x="928144" y="2271324"/>
                </a:lnTo>
                <a:lnTo>
                  <a:pt x="915325" y="2271324"/>
                </a:lnTo>
                <a:lnTo>
                  <a:pt x="897856" y="2271324"/>
                </a:lnTo>
                <a:lnTo>
                  <a:pt x="889522" y="2271324"/>
                </a:lnTo>
                <a:lnTo>
                  <a:pt x="876808" y="2271324"/>
                </a:lnTo>
                <a:lnTo>
                  <a:pt x="864587" y="2271324"/>
                </a:lnTo>
                <a:lnTo>
                  <a:pt x="860794" y="2271324"/>
                </a:lnTo>
                <a:lnTo>
                  <a:pt x="859235" y="2271324"/>
                </a:lnTo>
                <a:lnTo>
                  <a:pt x="846987" y="2271324"/>
                </a:lnTo>
                <a:lnTo>
                  <a:pt x="825787" y="2271324"/>
                </a:lnTo>
                <a:lnTo>
                  <a:pt x="782364" y="2271324"/>
                </a:lnTo>
                <a:lnTo>
                  <a:pt x="752480" y="2271324"/>
                </a:lnTo>
                <a:lnTo>
                  <a:pt x="748082" y="2271324"/>
                </a:lnTo>
                <a:lnTo>
                  <a:pt x="714731" y="2271324"/>
                </a:lnTo>
                <a:lnTo>
                  <a:pt x="713969" y="2271324"/>
                </a:lnTo>
                <a:lnTo>
                  <a:pt x="688166" y="2271324"/>
                </a:lnTo>
                <a:lnTo>
                  <a:pt x="684468" y="2271324"/>
                </a:lnTo>
                <a:lnTo>
                  <a:pt x="675347" y="2271324"/>
                </a:lnTo>
                <a:lnTo>
                  <a:pt x="636829" y="2271324"/>
                </a:lnTo>
                <a:lnTo>
                  <a:pt x="614352" y="2271324"/>
                </a:lnTo>
                <a:lnTo>
                  <a:pt x="512502" y="2271324"/>
                </a:lnTo>
                <a:lnTo>
                  <a:pt x="496705" y="2271324"/>
                </a:lnTo>
                <a:lnTo>
                  <a:pt x="474753" y="2271324"/>
                </a:lnTo>
                <a:lnTo>
                  <a:pt x="461698" y="2271324"/>
                </a:lnTo>
                <a:lnTo>
                  <a:pt x="444490" y="2271324"/>
                </a:lnTo>
                <a:lnTo>
                  <a:pt x="374374" y="2271324"/>
                </a:lnTo>
                <a:lnTo>
                  <a:pt x="324077" y="2271324"/>
                </a:lnTo>
                <a:lnTo>
                  <a:pt x="293789" y="2271324"/>
                </a:lnTo>
                <a:lnTo>
                  <a:pt x="260520" y="2271324"/>
                </a:lnTo>
                <a:lnTo>
                  <a:pt x="256726" y="2271324"/>
                </a:lnTo>
                <a:lnTo>
                  <a:pt x="221719" y="2271324"/>
                </a:lnTo>
                <a:lnTo>
                  <a:pt x="109902" y="2271324"/>
                </a:lnTo>
                <a:lnTo>
                  <a:pt x="84099" y="2271324"/>
                </a:lnTo>
                <a:cubicBezTo>
                  <a:pt x="10509" y="2271324"/>
                  <a:pt x="1310" y="2207009"/>
                  <a:pt x="161" y="2190930"/>
                </a:cubicBezTo>
                <a:lnTo>
                  <a:pt x="0" y="2187397"/>
                </a:lnTo>
                <a:lnTo>
                  <a:pt x="0" y="83977"/>
                </a:lnTo>
                <a:lnTo>
                  <a:pt x="3610" y="56277"/>
                </a:lnTo>
                <a:cubicBezTo>
                  <a:pt x="19708" y="0"/>
                  <a:pt x="84099" y="0"/>
                  <a:pt x="84099" y="0"/>
                </a:cubicBezTo>
                <a:close/>
              </a:path>
            </a:pathLst>
          </a:custGeom>
          <a:solidFill>
            <a:schemeClr val="bg2">
              <a:lumMod val="20000"/>
              <a:lumOff val="80000"/>
            </a:schemeClr>
          </a:solidFill>
        </p:spPr>
        <p:txBody>
          <a:bodyPr wrap="square" lIns="0" tIns="274320" rIns="0" bIns="0" anchor="t" anchorCtr="0">
            <a:noAutofit/>
          </a:bodyPr>
          <a:lstStyle>
            <a:lvl1pPr algn="ctr">
              <a:lnSpc>
                <a:spcPts val="1600"/>
              </a:lnSpc>
              <a:defRPr sz="1400" b="0"/>
            </a:lvl1pPr>
          </a:lstStyle>
          <a:p>
            <a:r>
              <a:rPr lang="en-GB" noProof="0"/>
              <a:t>(N horizontal) Click icon to add picture</a:t>
            </a:r>
          </a:p>
        </p:txBody>
      </p:sp>
      <p:sp>
        <p:nvSpPr>
          <p:cNvPr id="19" name="Picture Placeholder 18"/>
          <p:cNvSpPr>
            <a:spLocks noGrp="1"/>
          </p:cNvSpPr>
          <p:nvPr>
            <p:ph type="pic" sz="quarter" idx="25" hasCustomPrompt="1"/>
          </p:nvPr>
        </p:nvSpPr>
        <p:spPr bwMode="gray">
          <a:xfrm>
            <a:off x="838200" y="3929476"/>
            <a:ext cx="3340211" cy="2271323"/>
          </a:xfrm>
          <a:custGeom>
            <a:avLst/>
            <a:gdLst>
              <a:gd name="connsiteX0" fmla="*/ 84099 w 3340211"/>
              <a:gd name="connsiteY0" fmla="*/ 0 h 2271323"/>
              <a:gd name="connsiteX1" fmla="*/ 87367 w 3340211"/>
              <a:gd name="connsiteY1" fmla="*/ 0 h 2271323"/>
              <a:gd name="connsiteX2" fmla="*/ 94912 w 3340211"/>
              <a:gd name="connsiteY2" fmla="*/ 0 h 2271323"/>
              <a:gd name="connsiteX3" fmla="*/ 95130 w 3340211"/>
              <a:gd name="connsiteY3" fmla="*/ 0 h 2271323"/>
              <a:gd name="connsiteX4" fmla="*/ 110248 w 3340211"/>
              <a:gd name="connsiteY4" fmla="*/ 0 h 2271323"/>
              <a:gd name="connsiteX5" fmla="*/ 135171 w 3340211"/>
              <a:gd name="connsiteY5" fmla="*/ 0 h 2271323"/>
              <a:gd name="connsiteX6" fmla="*/ 172351 w 3340211"/>
              <a:gd name="connsiteY6" fmla="*/ 0 h 2271323"/>
              <a:gd name="connsiteX7" fmla="*/ 224239 w 3340211"/>
              <a:gd name="connsiteY7" fmla="*/ 0 h 2271323"/>
              <a:gd name="connsiteX8" fmla="*/ 273452 w 3340211"/>
              <a:gd name="connsiteY8" fmla="*/ 0 h 2271323"/>
              <a:gd name="connsiteX9" fmla="*/ 293288 w 3340211"/>
              <a:gd name="connsiteY9" fmla="*/ 0 h 2271323"/>
              <a:gd name="connsiteX10" fmla="*/ 309145 w 3340211"/>
              <a:gd name="connsiteY10" fmla="*/ 0 h 2271323"/>
              <a:gd name="connsiteX11" fmla="*/ 312939 w 3340211"/>
              <a:gd name="connsiteY11" fmla="*/ 0 h 2271323"/>
              <a:gd name="connsiteX12" fmla="*/ 324078 w 3340211"/>
              <a:gd name="connsiteY12" fmla="*/ 0 h 2271323"/>
              <a:gd name="connsiteX13" fmla="*/ 325045 w 3340211"/>
              <a:gd name="connsiteY13" fmla="*/ 0 h 2271323"/>
              <a:gd name="connsiteX14" fmla="*/ 328493 w 3340211"/>
              <a:gd name="connsiteY14" fmla="*/ 0 h 2271323"/>
              <a:gd name="connsiteX15" fmla="*/ 331825 w 3340211"/>
              <a:gd name="connsiteY15" fmla="*/ 0 h 2271323"/>
              <a:gd name="connsiteX16" fmla="*/ 350064 w 3340211"/>
              <a:gd name="connsiteY16" fmla="*/ 0 h 2271323"/>
              <a:gd name="connsiteX17" fmla="*/ 350226 w 3340211"/>
              <a:gd name="connsiteY17" fmla="*/ 0 h 2271323"/>
              <a:gd name="connsiteX18" fmla="*/ 386059 w 3340211"/>
              <a:gd name="connsiteY18" fmla="*/ 0 h 2271323"/>
              <a:gd name="connsiteX19" fmla="*/ 412329 w 3340211"/>
              <a:gd name="connsiteY19" fmla="*/ 0 h 2271323"/>
              <a:gd name="connsiteX20" fmla="*/ 416283 w 3340211"/>
              <a:gd name="connsiteY20" fmla="*/ 0 h 2271323"/>
              <a:gd name="connsiteX21" fmla="*/ 445136 w 3340211"/>
              <a:gd name="connsiteY21" fmla="*/ 0 h 2271323"/>
              <a:gd name="connsiteX22" fmla="*/ 485206 w 3340211"/>
              <a:gd name="connsiteY22" fmla="*/ 0 h 2271323"/>
              <a:gd name="connsiteX23" fmla="*/ 492671 w 3340211"/>
              <a:gd name="connsiteY23" fmla="*/ 0 h 2271323"/>
              <a:gd name="connsiteX24" fmla="*/ 533267 w 3340211"/>
              <a:gd name="connsiteY24" fmla="*/ 0 h 2271323"/>
              <a:gd name="connsiteX25" fmla="*/ 549123 w 3340211"/>
              <a:gd name="connsiteY25" fmla="*/ 0 h 2271323"/>
              <a:gd name="connsiteX26" fmla="*/ 564216 w 3340211"/>
              <a:gd name="connsiteY26" fmla="*/ 0 h 2271323"/>
              <a:gd name="connsiteX27" fmla="*/ 568472 w 3340211"/>
              <a:gd name="connsiteY27" fmla="*/ 0 h 2271323"/>
              <a:gd name="connsiteX28" fmla="*/ 579955 w 3340211"/>
              <a:gd name="connsiteY28" fmla="*/ 0 h 2271323"/>
              <a:gd name="connsiteX29" fmla="*/ 590042 w 3340211"/>
              <a:gd name="connsiteY29" fmla="*/ 0 h 2271323"/>
              <a:gd name="connsiteX30" fmla="*/ 644578 w 3340211"/>
              <a:gd name="connsiteY30" fmla="*/ 0 h 2271323"/>
              <a:gd name="connsiteX31" fmla="*/ 656261 w 3340211"/>
              <a:gd name="connsiteY31" fmla="*/ 0 h 2271323"/>
              <a:gd name="connsiteX32" fmla="*/ 678859 w 3340211"/>
              <a:gd name="connsiteY32" fmla="*/ 0 h 2271323"/>
              <a:gd name="connsiteX33" fmla="*/ 732649 w 3340211"/>
              <a:gd name="connsiteY33" fmla="*/ 0 h 2271323"/>
              <a:gd name="connsiteX34" fmla="*/ 790112 w 3340211"/>
              <a:gd name="connsiteY34" fmla="*/ 0 h 2271323"/>
              <a:gd name="connsiteX35" fmla="*/ 804194 w 3340211"/>
              <a:gd name="connsiteY35" fmla="*/ 0 h 2271323"/>
              <a:gd name="connsiteX36" fmla="*/ 819933 w 3340211"/>
              <a:gd name="connsiteY36" fmla="*/ 0 h 2271323"/>
              <a:gd name="connsiteX37" fmla="*/ 838898 w 3340211"/>
              <a:gd name="connsiteY37" fmla="*/ 0 h 2271323"/>
              <a:gd name="connsiteX38" fmla="*/ 884556 w 3340211"/>
              <a:gd name="connsiteY38" fmla="*/ 0 h 2271323"/>
              <a:gd name="connsiteX39" fmla="*/ 889523 w 3340211"/>
              <a:gd name="connsiteY39" fmla="*/ 0 h 2271323"/>
              <a:gd name="connsiteX40" fmla="*/ 892791 w 3340211"/>
              <a:gd name="connsiteY40" fmla="*/ 0 h 2271323"/>
              <a:gd name="connsiteX41" fmla="*/ 900554 w 3340211"/>
              <a:gd name="connsiteY41" fmla="*/ 0 h 2271323"/>
              <a:gd name="connsiteX42" fmla="*/ 914440 w 3340211"/>
              <a:gd name="connsiteY42" fmla="*/ 0 h 2271323"/>
              <a:gd name="connsiteX43" fmla="*/ 915671 w 3340211"/>
              <a:gd name="connsiteY43" fmla="*/ 0 h 2271323"/>
              <a:gd name="connsiteX44" fmla="*/ 918838 w 3340211"/>
              <a:gd name="connsiteY44" fmla="*/ 0 h 2271323"/>
              <a:gd name="connsiteX45" fmla="*/ 940594 w 3340211"/>
              <a:gd name="connsiteY45" fmla="*/ 0 h 2271323"/>
              <a:gd name="connsiteX46" fmla="*/ 951964 w 3340211"/>
              <a:gd name="connsiteY46" fmla="*/ 0 h 2271323"/>
              <a:gd name="connsiteX47" fmla="*/ 955232 w 3340211"/>
              <a:gd name="connsiteY47" fmla="*/ 0 h 2271323"/>
              <a:gd name="connsiteX48" fmla="*/ 962777 w 3340211"/>
              <a:gd name="connsiteY48" fmla="*/ 0 h 2271323"/>
              <a:gd name="connsiteX49" fmla="*/ 962995 w 3340211"/>
              <a:gd name="connsiteY49" fmla="*/ 0 h 2271323"/>
              <a:gd name="connsiteX50" fmla="*/ 977774 w 3340211"/>
              <a:gd name="connsiteY50" fmla="*/ 0 h 2271323"/>
              <a:gd name="connsiteX51" fmla="*/ 978113 w 3340211"/>
              <a:gd name="connsiteY51" fmla="*/ 0 h 2271323"/>
              <a:gd name="connsiteX52" fmla="*/ 982452 w 3340211"/>
              <a:gd name="connsiteY52" fmla="*/ 0 h 2271323"/>
              <a:gd name="connsiteX53" fmla="*/ 1003035 w 3340211"/>
              <a:gd name="connsiteY53" fmla="*/ 0 h 2271323"/>
              <a:gd name="connsiteX54" fmla="*/ 1029663 w 3340211"/>
              <a:gd name="connsiteY54" fmla="*/ 0 h 2271323"/>
              <a:gd name="connsiteX55" fmla="*/ 1030091 w 3340211"/>
              <a:gd name="connsiteY55" fmla="*/ 0 h 2271323"/>
              <a:gd name="connsiteX56" fmla="*/ 1040215 w 3340211"/>
              <a:gd name="connsiteY56" fmla="*/ 0 h 2271323"/>
              <a:gd name="connsiteX57" fmla="*/ 1052567 w 3340211"/>
              <a:gd name="connsiteY57" fmla="*/ 0 h 2271323"/>
              <a:gd name="connsiteX58" fmla="*/ 1078876 w 3340211"/>
              <a:gd name="connsiteY58" fmla="*/ 0 h 2271323"/>
              <a:gd name="connsiteX59" fmla="*/ 1092104 w 3340211"/>
              <a:gd name="connsiteY59" fmla="*/ 0 h 2271323"/>
              <a:gd name="connsiteX60" fmla="*/ 1098712 w 3340211"/>
              <a:gd name="connsiteY60" fmla="*/ 0 h 2271323"/>
              <a:gd name="connsiteX61" fmla="*/ 1129501 w 3340211"/>
              <a:gd name="connsiteY61" fmla="*/ 0 h 2271323"/>
              <a:gd name="connsiteX62" fmla="*/ 1130469 w 3340211"/>
              <a:gd name="connsiteY62" fmla="*/ 0 h 2271323"/>
              <a:gd name="connsiteX63" fmla="*/ 1133917 w 3340211"/>
              <a:gd name="connsiteY63" fmla="*/ 0 h 2271323"/>
              <a:gd name="connsiteX64" fmla="*/ 1137249 w 3340211"/>
              <a:gd name="connsiteY64" fmla="*/ 0 h 2271323"/>
              <a:gd name="connsiteX65" fmla="*/ 1141317 w 3340211"/>
              <a:gd name="connsiteY65" fmla="*/ 0 h 2271323"/>
              <a:gd name="connsiteX66" fmla="*/ 1154418 w 3340211"/>
              <a:gd name="connsiteY66" fmla="*/ 0 h 2271323"/>
              <a:gd name="connsiteX67" fmla="*/ 1155488 w 3340211"/>
              <a:gd name="connsiteY67" fmla="*/ 0 h 2271323"/>
              <a:gd name="connsiteX68" fmla="*/ 1155650 w 3340211"/>
              <a:gd name="connsiteY68" fmla="*/ 0 h 2271323"/>
              <a:gd name="connsiteX69" fmla="*/ 1161153 w 3340211"/>
              <a:gd name="connsiteY69" fmla="*/ 0 h 2271323"/>
              <a:gd name="connsiteX70" fmla="*/ 1177010 w 3340211"/>
              <a:gd name="connsiteY70" fmla="*/ 0 h 2271323"/>
              <a:gd name="connsiteX71" fmla="*/ 1180804 w 3340211"/>
              <a:gd name="connsiteY71" fmla="*/ 0 h 2271323"/>
              <a:gd name="connsiteX72" fmla="*/ 1191483 w 3340211"/>
              <a:gd name="connsiteY72" fmla="*/ 0 h 2271323"/>
              <a:gd name="connsiteX73" fmla="*/ 1191942 w 3340211"/>
              <a:gd name="connsiteY73" fmla="*/ 0 h 2271323"/>
              <a:gd name="connsiteX74" fmla="*/ 1192910 w 3340211"/>
              <a:gd name="connsiteY74" fmla="*/ 0 h 2271323"/>
              <a:gd name="connsiteX75" fmla="*/ 1196358 w 3340211"/>
              <a:gd name="connsiteY75" fmla="*/ 0 h 2271323"/>
              <a:gd name="connsiteX76" fmla="*/ 1199690 w 3340211"/>
              <a:gd name="connsiteY76" fmla="*/ 0 h 2271323"/>
              <a:gd name="connsiteX77" fmla="*/ 1205222 w 3340211"/>
              <a:gd name="connsiteY77" fmla="*/ 0 h 2271323"/>
              <a:gd name="connsiteX78" fmla="*/ 1217753 w 3340211"/>
              <a:gd name="connsiteY78" fmla="*/ 0 h 2271323"/>
              <a:gd name="connsiteX79" fmla="*/ 1217929 w 3340211"/>
              <a:gd name="connsiteY79" fmla="*/ 0 h 2271323"/>
              <a:gd name="connsiteX80" fmla="*/ 1218091 w 3340211"/>
              <a:gd name="connsiteY80" fmla="*/ 0 h 2271323"/>
              <a:gd name="connsiteX81" fmla="*/ 1221707 w 3340211"/>
              <a:gd name="connsiteY81" fmla="*/ 0 h 2271323"/>
              <a:gd name="connsiteX82" fmla="*/ 1222430 w 3340211"/>
              <a:gd name="connsiteY82" fmla="*/ 0 h 2271323"/>
              <a:gd name="connsiteX83" fmla="*/ 1250560 w 3340211"/>
              <a:gd name="connsiteY83" fmla="*/ 0 h 2271323"/>
              <a:gd name="connsiteX84" fmla="*/ 1253924 w 3340211"/>
              <a:gd name="connsiteY84" fmla="*/ 0 h 2271323"/>
              <a:gd name="connsiteX85" fmla="*/ 1280194 w 3340211"/>
              <a:gd name="connsiteY85" fmla="*/ 0 h 2271323"/>
              <a:gd name="connsiteX86" fmla="*/ 1284148 w 3340211"/>
              <a:gd name="connsiteY86" fmla="*/ 0 h 2271323"/>
              <a:gd name="connsiteX87" fmla="*/ 1290630 w 3340211"/>
              <a:gd name="connsiteY87" fmla="*/ 0 h 2271323"/>
              <a:gd name="connsiteX88" fmla="*/ 1292545 w 3340211"/>
              <a:gd name="connsiteY88" fmla="*/ 0 h 2271323"/>
              <a:gd name="connsiteX89" fmla="*/ 1298095 w 3340211"/>
              <a:gd name="connsiteY89" fmla="*/ 0 h 2271323"/>
              <a:gd name="connsiteX90" fmla="*/ 1313001 w 3340211"/>
              <a:gd name="connsiteY90" fmla="*/ 0 h 2271323"/>
              <a:gd name="connsiteX91" fmla="*/ 1338690 w 3340211"/>
              <a:gd name="connsiteY91" fmla="*/ 0 h 2271323"/>
              <a:gd name="connsiteX92" fmla="*/ 1342843 w 3340211"/>
              <a:gd name="connsiteY92" fmla="*/ 0 h 2271323"/>
              <a:gd name="connsiteX93" fmla="*/ 1353071 w 3340211"/>
              <a:gd name="connsiteY93" fmla="*/ 0 h 2271323"/>
              <a:gd name="connsiteX94" fmla="*/ 1360536 w 3340211"/>
              <a:gd name="connsiteY94" fmla="*/ 0 h 2271323"/>
              <a:gd name="connsiteX95" fmla="*/ 1373130 w 3340211"/>
              <a:gd name="connsiteY95" fmla="*/ 0 h 2271323"/>
              <a:gd name="connsiteX96" fmla="*/ 1373896 w 3340211"/>
              <a:gd name="connsiteY96" fmla="*/ 0 h 2271323"/>
              <a:gd name="connsiteX97" fmla="*/ 1385379 w 3340211"/>
              <a:gd name="connsiteY97" fmla="*/ 0 h 2271323"/>
              <a:gd name="connsiteX98" fmla="*/ 1395466 w 3340211"/>
              <a:gd name="connsiteY98" fmla="*/ 0 h 2271323"/>
              <a:gd name="connsiteX99" fmla="*/ 1401132 w 3340211"/>
              <a:gd name="connsiteY99" fmla="*/ 0 h 2271323"/>
              <a:gd name="connsiteX100" fmla="*/ 1416989 w 3340211"/>
              <a:gd name="connsiteY100" fmla="*/ 0 h 2271323"/>
              <a:gd name="connsiteX101" fmla="*/ 1432081 w 3340211"/>
              <a:gd name="connsiteY101" fmla="*/ 0 h 2271323"/>
              <a:gd name="connsiteX102" fmla="*/ 1436337 w 3340211"/>
              <a:gd name="connsiteY102" fmla="*/ 0 h 2271323"/>
              <a:gd name="connsiteX103" fmla="*/ 1445201 w 3340211"/>
              <a:gd name="connsiteY103" fmla="*/ 0 h 2271323"/>
              <a:gd name="connsiteX104" fmla="*/ 1447820 w 3340211"/>
              <a:gd name="connsiteY104" fmla="*/ 0 h 2271323"/>
              <a:gd name="connsiteX105" fmla="*/ 1450001 w 3340211"/>
              <a:gd name="connsiteY105" fmla="*/ 0 h 2271323"/>
              <a:gd name="connsiteX106" fmla="*/ 1457908 w 3340211"/>
              <a:gd name="connsiteY106" fmla="*/ 0 h 2271323"/>
              <a:gd name="connsiteX107" fmla="*/ 1461685 w 3340211"/>
              <a:gd name="connsiteY107" fmla="*/ 0 h 2271323"/>
              <a:gd name="connsiteX108" fmla="*/ 1484283 w 3340211"/>
              <a:gd name="connsiteY108" fmla="*/ 0 h 2271323"/>
              <a:gd name="connsiteX109" fmla="*/ 1512443 w 3340211"/>
              <a:gd name="connsiteY109" fmla="*/ 0 h 2271323"/>
              <a:gd name="connsiteX110" fmla="*/ 1524127 w 3340211"/>
              <a:gd name="connsiteY110" fmla="*/ 0 h 2271323"/>
              <a:gd name="connsiteX111" fmla="*/ 1538073 w 3340211"/>
              <a:gd name="connsiteY111" fmla="*/ 0 h 2271323"/>
              <a:gd name="connsiteX112" fmla="*/ 1546724 w 3340211"/>
              <a:gd name="connsiteY112" fmla="*/ 0 h 2271323"/>
              <a:gd name="connsiteX113" fmla="*/ 1557019 w 3340211"/>
              <a:gd name="connsiteY113" fmla="*/ 0 h 2271323"/>
              <a:gd name="connsiteX114" fmla="*/ 1582822 w 3340211"/>
              <a:gd name="connsiteY114" fmla="*/ 0 h 2271323"/>
              <a:gd name="connsiteX115" fmla="*/ 1595536 w 3340211"/>
              <a:gd name="connsiteY115" fmla="*/ 0 h 2271323"/>
              <a:gd name="connsiteX116" fmla="*/ 1600515 w 3340211"/>
              <a:gd name="connsiteY116" fmla="*/ 0 h 2271323"/>
              <a:gd name="connsiteX117" fmla="*/ 1613109 w 3340211"/>
              <a:gd name="connsiteY117" fmla="*/ 0 h 2271323"/>
              <a:gd name="connsiteX118" fmla="*/ 1625357 w 3340211"/>
              <a:gd name="connsiteY118" fmla="*/ 0 h 2271323"/>
              <a:gd name="connsiteX119" fmla="*/ 1657978 w 3340211"/>
              <a:gd name="connsiteY119" fmla="*/ 0 h 2271323"/>
              <a:gd name="connsiteX120" fmla="*/ 1672059 w 3340211"/>
              <a:gd name="connsiteY120" fmla="*/ 0 h 2271323"/>
              <a:gd name="connsiteX121" fmla="*/ 1687798 w 3340211"/>
              <a:gd name="connsiteY121" fmla="*/ 0 h 2271323"/>
              <a:gd name="connsiteX122" fmla="*/ 1689980 w 3340211"/>
              <a:gd name="connsiteY122" fmla="*/ 0 h 2271323"/>
              <a:gd name="connsiteX123" fmla="*/ 1706763 w 3340211"/>
              <a:gd name="connsiteY123" fmla="*/ 0 h 2271323"/>
              <a:gd name="connsiteX124" fmla="*/ 1719863 w 3340211"/>
              <a:gd name="connsiteY124" fmla="*/ 0 h 2271323"/>
              <a:gd name="connsiteX125" fmla="*/ 1724261 w 3340211"/>
              <a:gd name="connsiteY125" fmla="*/ 0 h 2271323"/>
              <a:gd name="connsiteX126" fmla="*/ 1752421 w 3340211"/>
              <a:gd name="connsiteY126" fmla="*/ 0 h 2271323"/>
              <a:gd name="connsiteX127" fmla="*/ 1757388 w 3340211"/>
              <a:gd name="connsiteY127" fmla="*/ 0 h 2271323"/>
              <a:gd name="connsiteX128" fmla="*/ 1757613 w 3340211"/>
              <a:gd name="connsiteY128" fmla="*/ 0 h 2271323"/>
              <a:gd name="connsiteX129" fmla="*/ 1760656 w 3340211"/>
              <a:gd name="connsiteY129" fmla="*/ 0 h 2271323"/>
              <a:gd name="connsiteX130" fmla="*/ 1768419 w 3340211"/>
              <a:gd name="connsiteY130" fmla="*/ 0 h 2271323"/>
              <a:gd name="connsiteX131" fmla="*/ 1782305 w 3340211"/>
              <a:gd name="connsiteY131" fmla="*/ 0 h 2271323"/>
              <a:gd name="connsiteX132" fmla="*/ 1783537 w 3340211"/>
              <a:gd name="connsiteY132" fmla="*/ 0 h 2271323"/>
              <a:gd name="connsiteX133" fmla="*/ 1786703 w 3340211"/>
              <a:gd name="connsiteY133" fmla="*/ 0 h 2271323"/>
              <a:gd name="connsiteX134" fmla="*/ 1787875 w 3340211"/>
              <a:gd name="connsiteY134" fmla="*/ 0 h 2271323"/>
              <a:gd name="connsiteX135" fmla="*/ 1796997 w 3340211"/>
              <a:gd name="connsiteY135" fmla="*/ 0 h 2271323"/>
              <a:gd name="connsiteX136" fmla="*/ 1808459 w 3340211"/>
              <a:gd name="connsiteY136" fmla="*/ 0 h 2271323"/>
              <a:gd name="connsiteX137" fmla="*/ 1835515 w 3340211"/>
              <a:gd name="connsiteY137" fmla="*/ 0 h 2271323"/>
              <a:gd name="connsiteX138" fmla="*/ 1845639 w 3340211"/>
              <a:gd name="connsiteY138" fmla="*/ 0 h 2271323"/>
              <a:gd name="connsiteX139" fmla="*/ 1850316 w 3340211"/>
              <a:gd name="connsiteY139" fmla="*/ 0 h 2271323"/>
              <a:gd name="connsiteX140" fmla="*/ 1857991 w 3340211"/>
              <a:gd name="connsiteY140" fmla="*/ 0 h 2271323"/>
              <a:gd name="connsiteX141" fmla="*/ 1897528 w 3340211"/>
              <a:gd name="connsiteY141" fmla="*/ 0 h 2271323"/>
              <a:gd name="connsiteX142" fmla="*/ 1897956 w 3340211"/>
              <a:gd name="connsiteY142" fmla="*/ 0 h 2271323"/>
              <a:gd name="connsiteX143" fmla="*/ 1920432 w 3340211"/>
              <a:gd name="connsiteY143" fmla="*/ 0 h 2271323"/>
              <a:gd name="connsiteX144" fmla="*/ 1946741 w 3340211"/>
              <a:gd name="connsiteY144" fmla="*/ 0 h 2271323"/>
              <a:gd name="connsiteX145" fmla="*/ 1959842 w 3340211"/>
              <a:gd name="connsiteY145" fmla="*/ 0 h 2271323"/>
              <a:gd name="connsiteX146" fmla="*/ 1966577 w 3340211"/>
              <a:gd name="connsiteY146" fmla="*/ 0 h 2271323"/>
              <a:gd name="connsiteX147" fmla="*/ 1975639 w 3340211"/>
              <a:gd name="connsiteY147" fmla="*/ 0 h 2271323"/>
              <a:gd name="connsiteX148" fmla="*/ 1997366 w 3340211"/>
              <a:gd name="connsiteY148" fmla="*/ 0 h 2271323"/>
              <a:gd name="connsiteX149" fmla="*/ 1997591 w 3340211"/>
              <a:gd name="connsiteY149" fmla="*/ 0 h 2271323"/>
              <a:gd name="connsiteX150" fmla="*/ 1998334 w 3340211"/>
              <a:gd name="connsiteY150" fmla="*/ 0 h 2271323"/>
              <a:gd name="connsiteX151" fmla="*/ 2001782 w 3340211"/>
              <a:gd name="connsiteY151" fmla="*/ 0 h 2271323"/>
              <a:gd name="connsiteX152" fmla="*/ 2005114 w 3340211"/>
              <a:gd name="connsiteY152" fmla="*/ 0 h 2271323"/>
              <a:gd name="connsiteX153" fmla="*/ 2010646 w 3340211"/>
              <a:gd name="connsiteY153" fmla="*/ 0 h 2271323"/>
              <a:gd name="connsiteX154" fmla="*/ 2022283 w 3340211"/>
              <a:gd name="connsiteY154" fmla="*/ 0 h 2271323"/>
              <a:gd name="connsiteX155" fmla="*/ 2023353 w 3340211"/>
              <a:gd name="connsiteY155" fmla="*/ 0 h 2271323"/>
              <a:gd name="connsiteX156" fmla="*/ 2023515 w 3340211"/>
              <a:gd name="connsiteY156" fmla="*/ 0 h 2271323"/>
              <a:gd name="connsiteX157" fmla="*/ 2027854 w 3340211"/>
              <a:gd name="connsiteY157" fmla="*/ 0 h 2271323"/>
              <a:gd name="connsiteX158" fmla="*/ 2059348 w 3340211"/>
              <a:gd name="connsiteY158" fmla="*/ 0 h 2271323"/>
              <a:gd name="connsiteX159" fmla="*/ 2073087 w 3340211"/>
              <a:gd name="connsiteY159" fmla="*/ 0 h 2271323"/>
              <a:gd name="connsiteX160" fmla="*/ 2085618 w 3340211"/>
              <a:gd name="connsiteY160" fmla="*/ 0 h 2271323"/>
              <a:gd name="connsiteX161" fmla="*/ 2089572 w 3340211"/>
              <a:gd name="connsiteY161" fmla="*/ 0 h 2271323"/>
              <a:gd name="connsiteX162" fmla="*/ 2090295 w 3340211"/>
              <a:gd name="connsiteY162" fmla="*/ 0 h 2271323"/>
              <a:gd name="connsiteX163" fmla="*/ 2097969 w 3340211"/>
              <a:gd name="connsiteY163" fmla="*/ 0 h 2271323"/>
              <a:gd name="connsiteX164" fmla="*/ 2118425 w 3340211"/>
              <a:gd name="connsiteY164" fmla="*/ 0 h 2271323"/>
              <a:gd name="connsiteX165" fmla="*/ 2148267 w 3340211"/>
              <a:gd name="connsiteY165" fmla="*/ 0 h 2271323"/>
              <a:gd name="connsiteX166" fmla="*/ 2158495 w 3340211"/>
              <a:gd name="connsiteY166" fmla="*/ 0 h 2271323"/>
              <a:gd name="connsiteX167" fmla="*/ 2160410 w 3340211"/>
              <a:gd name="connsiteY167" fmla="*/ 0 h 2271323"/>
              <a:gd name="connsiteX168" fmla="*/ 2165960 w 3340211"/>
              <a:gd name="connsiteY168" fmla="*/ 0 h 2271323"/>
              <a:gd name="connsiteX169" fmla="*/ 2178554 w 3340211"/>
              <a:gd name="connsiteY169" fmla="*/ 0 h 2271323"/>
              <a:gd name="connsiteX170" fmla="*/ 2206555 w 3340211"/>
              <a:gd name="connsiteY170" fmla="*/ 0 h 2271323"/>
              <a:gd name="connsiteX171" fmla="*/ 2210708 w 3340211"/>
              <a:gd name="connsiteY171" fmla="*/ 0 h 2271323"/>
              <a:gd name="connsiteX172" fmla="*/ 2211824 w 3340211"/>
              <a:gd name="connsiteY172" fmla="*/ 0 h 2271323"/>
              <a:gd name="connsiteX173" fmla="*/ 2215617 w 3340211"/>
              <a:gd name="connsiteY173" fmla="*/ 0 h 2271323"/>
              <a:gd name="connsiteX174" fmla="*/ 2240995 w 3340211"/>
              <a:gd name="connsiteY174" fmla="*/ 0 h 2271323"/>
              <a:gd name="connsiteX175" fmla="*/ 2241761 w 3340211"/>
              <a:gd name="connsiteY175" fmla="*/ 0 h 2271323"/>
              <a:gd name="connsiteX176" fmla="*/ 2250625 w 3340211"/>
              <a:gd name="connsiteY176" fmla="*/ 0 h 2271323"/>
              <a:gd name="connsiteX177" fmla="*/ 2253244 w 3340211"/>
              <a:gd name="connsiteY177" fmla="*/ 0 h 2271323"/>
              <a:gd name="connsiteX178" fmla="*/ 2263331 w 3340211"/>
              <a:gd name="connsiteY178" fmla="*/ 0 h 2271323"/>
              <a:gd name="connsiteX179" fmla="*/ 2313066 w 3340211"/>
              <a:gd name="connsiteY179" fmla="*/ 0 h 2271323"/>
              <a:gd name="connsiteX180" fmla="*/ 2317866 w 3340211"/>
              <a:gd name="connsiteY180" fmla="*/ 0 h 2271323"/>
              <a:gd name="connsiteX181" fmla="*/ 2329550 w 3340211"/>
              <a:gd name="connsiteY181" fmla="*/ 0 h 2271323"/>
              <a:gd name="connsiteX182" fmla="*/ 2352148 w 3340211"/>
              <a:gd name="connsiteY182" fmla="*/ 0 h 2271323"/>
              <a:gd name="connsiteX183" fmla="*/ 2362442 w 3340211"/>
              <a:gd name="connsiteY183" fmla="*/ 0 h 2271323"/>
              <a:gd name="connsiteX184" fmla="*/ 2388245 w 3340211"/>
              <a:gd name="connsiteY184" fmla="*/ 0 h 2271323"/>
              <a:gd name="connsiteX185" fmla="*/ 2405938 w 3340211"/>
              <a:gd name="connsiteY185" fmla="*/ 0 h 2271323"/>
              <a:gd name="connsiteX186" fmla="*/ 2424884 w 3340211"/>
              <a:gd name="connsiteY186" fmla="*/ 0 h 2271323"/>
              <a:gd name="connsiteX187" fmla="*/ 2450687 w 3340211"/>
              <a:gd name="connsiteY187" fmla="*/ 0 h 2271323"/>
              <a:gd name="connsiteX188" fmla="*/ 2463401 w 3340211"/>
              <a:gd name="connsiteY188" fmla="*/ 0 h 2271323"/>
              <a:gd name="connsiteX189" fmla="*/ 2480974 w 3340211"/>
              <a:gd name="connsiteY189" fmla="*/ 0 h 2271323"/>
              <a:gd name="connsiteX190" fmla="*/ 2493222 w 3340211"/>
              <a:gd name="connsiteY190" fmla="*/ 0 h 2271323"/>
              <a:gd name="connsiteX191" fmla="*/ 2557845 w 3340211"/>
              <a:gd name="connsiteY191" fmla="*/ 0 h 2271323"/>
              <a:gd name="connsiteX192" fmla="*/ 2587728 w 3340211"/>
              <a:gd name="connsiteY192" fmla="*/ 0 h 2271323"/>
              <a:gd name="connsiteX193" fmla="*/ 2592126 w 3340211"/>
              <a:gd name="connsiteY193" fmla="*/ 0 h 2271323"/>
              <a:gd name="connsiteX194" fmla="*/ 2625478 w 3340211"/>
              <a:gd name="connsiteY194" fmla="*/ 0 h 2271323"/>
              <a:gd name="connsiteX195" fmla="*/ 2655740 w 3340211"/>
              <a:gd name="connsiteY195" fmla="*/ 0 h 2271323"/>
              <a:gd name="connsiteX196" fmla="*/ 2664862 w 3340211"/>
              <a:gd name="connsiteY196" fmla="*/ 0 h 2271323"/>
              <a:gd name="connsiteX197" fmla="*/ 2703380 w 3340211"/>
              <a:gd name="connsiteY197" fmla="*/ 0 h 2271323"/>
              <a:gd name="connsiteX198" fmla="*/ 2725856 w 3340211"/>
              <a:gd name="connsiteY198" fmla="*/ 0 h 2271323"/>
              <a:gd name="connsiteX199" fmla="*/ 2827706 w 3340211"/>
              <a:gd name="connsiteY199" fmla="*/ 0 h 2271323"/>
              <a:gd name="connsiteX200" fmla="*/ 2843504 w 3340211"/>
              <a:gd name="connsiteY200" fmla="*/ 0 h 2271323"/>
              <a:gd name="connsiteX201" fmla="*/ 2865456 w 3340211"/>
              <a:gd name="connsiteY201" fmla="*/ 0 h 2271323"/>
              <a:gd name="connsiteX202" fmla="*/ 2878511 w 3340211"/>
              <a:gd name="connsiteY202" fmla="*/ 0 h 2271323"/>
              <a:gd name="connsiteX203" fmla="*/ 2895718 w 3340211"/>
              <a:gd name="connsiteY203" fmla="*/ 0 h 2271323"/>
              <a:gd name="connsiteX204" fmla="*/ 2965834 w 3340211"/>
              <a:gd name="connsiteY204" fmla="*/ 0 h 2271323"/>
              <a:gd name="connsiteX205" fmla="*/ 3016132 w 3340211"/>
              <a:gd name="connsiteY205" fmla="*/ 0 h 2271323"/>
              <a:gd name="connsiteX206" fmla="*/ 3046419 w 3340211"/>
              <a:gd name="connsiteY206" fmla="*/ 0 h 2271323"/>
              <a:gd name="connsiteX207" fmla="*/ 3079689 w 3340211"/>
              <a:gd name="connsiteY207" fmla="*/ 0 h 2271323"/>
              <a:gd name="connsiteX208" fmla="*/ 3083482 w 3340211"/>
              <a:gd name="connsiteY208" fmla="*/ 0 h 2271323"/>
              <a:gd name="connsiteX209" fmla="*/ 3118489 w 3340211"/>
              <a:gd name="connsiteY209" fmla="*/ 0 h 2271323"/>
              <a:gd name="connsiteX210" fmla="*/ 3230307 w 3340211"/>
              <a:gd name="connsiteY210" fmla="*/ 0 h 2271323"/>
              <a:gd name="connsiteX211" fmla="*/ 3256110 w 3340211"/>
              <a:gd name="connsiteY211" fmla="*/ 0 h 2271323"/>
              <a:gd name="connsiteX212" fmla="*/ 3338899 w 3340211"/>
              <a:gd name="connsiteY212" fmla="*/ 70879 h 2271323"/>
              <a:gd name="connsiteX213" fmla="*/ 3340211 w 3340211"/>
              <a:gd name="connsiteY213" fmla="*/ 83986 h 2271323"/>
              <a:gd name="connsiteX214" fmla="*/ 3340211 w 3340211"/>
              <a:gd name="connsiteY214" fmla="*/ 2187332 h 2271323"/>
              <a:gd name="connsiteX215" fmla="*/ 3336599 w 3340211"/>
              <a:gd name="connsiteY215" fmla="*/ 2215048 h 2271323"/>
              <a:gd name="connsiteX216" fmla="*/ 3256110 w 3340211"/>
              <a:gd name="connsiteY216" fmla="*/ 2271323 h 2271323"/>
              <a:gd name="connsiteX217" fmla="*/ 3252842 w 3340211"/>
              <a:gd name="connsiteY217" fmla="*/ 2271323 h 2271323"/>
              <a:gd name="connsiteX218" fmla="*/ 3245297 w 3340211"/>
              <a:gd name="connsiteY218" fmla="*/ 2271323 h 2271323"/>
              <a:gd name="connsiteX219" fmla="*/ 3245078 w 3340211"/>
              <a:gd name="connsiteY219" fmla="*/ 2271323 h 2271323"/>
              <a:gd name="connsiteX220" fmla="*/ 3229961 w 3340211"/>
              <a:gd name="connsiteY220" fmla="*/ 2271323 h 2271323"/>
              <a:gd name="connsiteX221" fmla="*/ 3205039 w 3340211"/>
              <a:gd name="connsiteY221" fmla="*/ 2271323 h 2271323"/>
              <a:gd name="connsiteX222" fmla="*/ 3167859 w 3340211"/>
              <a:gd name="connsiteY222" fmla="*/ 2271323 h 2271323"/>
              <a:gd name="connsiteX223" fmla="*/ 3115970 w 3340211"/>
              <a:gd name="connsiteY223" fmla="*/ 2271323 h 2271323"/>
              <a:gd name="connsiteX224" fmla="*/ 3066756 w 3340211"/>
              <a:gd name="connsiteY224" fmla="*/ 2271323 h 2271323"/>
              <a:gd name="connsiteX225" fmla="*/ 3046921 w 3340211"/>
              <a:gd name="connsiteY225" fmla="*/ 2271323 h 2271323"/>
              <a:gd name="connsiteX226" fmla="*/ 3031064 w 3340211"/>
              <a:gd name="connsiteY226" fmla="*/ 2271323 h 2271323"/>
              <a:gd name="connsiteX227" fmla="*/ 3027271 w 3340211"/>
              <a:gd name="connsiteY227" fmla="*/ 2271323 h 2271323"/>
              <a:gd name="connsiteX228" fmla="*/ 3016132 w 3340211"/>
              <a:gd name="connsiteY228" fmla="*/ 2271323 h 2271323"/>
              <a:gd name="connsiteX229" fmla="*/ 3015163 w 3340211"/>
              <a:gd name="connsiteY229" fmla="*/ 2271323 h 2271323"/>
              <a:gd name="connsiteX230" fmla="*/ 3011715 w 3340211"/>
              <a:gd name="connsiteY230" fmla="*/ 2271323 h 2271323"/>
              <a:gd name="connsiteX231" fmla="*/ 3008384 w 3340211"/>
              <a:gd name="connsiteY231" fmla="*/ 2271323 h 2271323"/>
              <a:gd name="connsiteX232" fmla="*/ 2990144 w 3340211"/>
              <a:gd name="connsiteY232" fmla="*/ 2271323 h 2271323"/>
              <a:gd name="connsiteX233" fmla="*/ 2989983 w 3340211"/>
              <a:gd name="connsiteY233" fmla="*/ 2271323 h 2271323"/>
              <a:gd name="connsiteX234" fmla="*/ 2965060 w 3340211"/>
              <a:gd name="connsiteY234" fmla="*/ 2271323 h 2271323"/>
              <a:gd name="connsiteX235" fmla="*/ 2927880 w 3340211"/>
              <a:gd name="connsiteY235" fmla="*/ 2271323 h 2271323"/>
              <a:gd name="connsiteX236" fmla="*/ 2923925 w 3340211"/>
              <a:gd name="connsiteY236" fmla="*/ 2271323 h 2271323"/>
              <a:gd name="connsiteX237" fmla="*/ 2895073 w 3340211"/>
              <a:gd name="connsiteY237" fmla="*/ 2271323 h 2271323"/>
              <a:gd name="connsiteX238" fmla="*/ 2855002 w 3340211"/>
              <a:gd name="connsiteY238" fmla="*/ 2271323 h 2271323"/>
              <a:gd name="connsiteX239" fmla="*/ 2847537 w 3340211"/>
              <a:gd name="connsiteY239" fmla="*/ 2271323 h 2271323"/>
              <a:gd name="connsiteX240" fmla="*/ 2806943 w 3340211"/>
              <a:gd name="connsiteY240" fmla="*/ 2271323 h 2271323"/>
              <a:gd name="connsiteX241" fmla="*/ 2791085 w 3340211"/>
              <a:gd name="connsiteY241" fmla="*/ 2271323 h 2271323"/>
              <a:gd name="connsiteX242" fmla="*/ 2775994 w 3340211"/>
              <a:gd name="connsiteY242" fmla="*/ 2271323 h 2271323"/>
              <a:gd name="connsiteX243" fmla="*/ 2771737 w 3340211"/>
              <a:gd name="connsiteY243" fmla="*/ 2271323 h 2271323"/>
              <a:gd name="connsiteX244" fmla="*/ 2760255 w 3340211"/>
              <a:gd name="connsiteY244" fmla="*/ 2271323 h 2271323"/>
              <a:gd name="connsiteX245" fmla="*/ 2750166 w 3340211"/>
              <a:gd name="connsiteY245" fmla="*/ 2271323 h 2271323"/>
              <a:gd name="connsiteX246" fmla="*/ 2695632 w 3340211"/>
              <a:gd name="connsiteY246" fmla="*/ 2271323 h 2271323"/>
              <a:gd name="connsiteX247" fmla="*/ 2683947 w 3340211"/>
              <a:gd name="connsiteY247" fmla="*/ 2271323 h 2271323"/>
              <a:gd name="connsiteX248" fmla="*/ 2661349 w 3340211"/>
              <a:gd name="connsiteY248" fmla="*/ 2271323 h 2271323"/>
              <a:gd name="connsiteX249" fmla="*/ 2607559 w 3340211"/>
              <a:gd name="connsiteY249" fmla="*/ 2271323 h 2271323"/>
              <a:gd name="connsiteX250" fmla="*/ 2550097 w 3340211"/>
              <a:gd name="connsiteY250" fmla="*/ 2271323 h 2271323"/>
              <a:gd name="connsiteX251" fmla="*/ 2536015 w 3340211"/>
              <a:gd name="connsiteY251" fmla="*/ 2271323 h 2271323"/>
              <a:gd name="connsiteX252" fmla="*/ 2520276 w 3340211"/>
              <a:gd name="connsiteY252" fmla="*/ 2271323 h 2271323"/>
              <a:gd name="connsiteX253" fmla="*/ 2501312 w 3340211"/>
              <a:gd name="connsiteY253" fmla="*/ 2271323 h 2271323"/>
              <a:gd name="connsiteX254" fmla="*/ 2455653 w 3340211"/>
              <a:gd name="connsiteY254" fmla="*/ 2271323 h 2271323"/>
              <a:gd name="connsiteX255" fmla="*/ 2450687 w 3340211"/>
              <a:gd name="connsiteY255" fmla="*/ 2271323 h 2271323"/>
              <a:gd name="connsiteX256" fmla="*/ 2449307 w 3340211"/>
              <a:gd name="connsiteY256" fmla="*/ 2271323 h 2271323"/>
              <a:gd name="connsiteX257" fmla="*/ 2439655 w 3340211"/>
              <a:gd name="connsiteY257" fmla="*/ 2271323 h 2271323"/>
              <a:gd name="connsiteX258" fmla="*/ 2425769 w 3340211"/>
              <a:gd name="connsiteY258" fmla="*/ 2271323 h 2271323"/>
              <a:gd name="connsiteX259" fmla="*/ 2424538 w 3340211"/>
              <a:gd name="connsiteY259" fmla="*/ 2271323 h 2271323"/>
              <a:gd name="connsiteX260" fmla="*/ 2421371 w 3340211"/>
              <a:gd name="connsiteY260" fmla="*/ 2271323 h 2271323"/>
              <a:gd name="connsiteX261" fmla="*/ 2399615 w 3340211"/>
              <a:gd name="connsiteY261" fmla="*/ 2271323 h 2271323"/>
              <a:gd name="connsiteX262" fmla="*/ 2388245 w 3340211"/>
              <a:gd name="connsiteY262" fmla="*/ 2271323 h 2271323"/>
              <a:gd name="connsiteX263" fmla="*/ 2384977 w 3340211"/>
              <a:gd name="connsiteY263" fmla="*/ 2271323 h 2271323"/>
              <a:gd name="connsiteX264" fmla="*/ 2377432 w 3340211"/>
              <a:gd name="connsiteY264" fmla="*/ 2271323 h 2271323"/>
              <a:gd name="connsiteX265" fmla="*/ 2377213 w 3340211"/>
              <a:gd name="connsiteY265" fmla="*/ 2271323 h 2271323"/>
              <a:gd name="connsiteX266" fmla="*/ 2362434 w 3340211"/>
              <a:gd name="connsiteY266" fmla="*/ 2271323 h 2271323"/>
              <a:gd name="connsiteX267" fmla="*/ 2362097 w 3340211"/>
              <a:gd name="connsiteY267" fmla="*/ 2271323 h 2271323"/>
              <a:gd name="connsiteX268" fmla="*/ 2357757 w 3340211"/>
              <a:gd name="connsiteY268" fmla="*/ 2271323 h 2271323"/>
              <a:gd name="connsiteX269" fmla="*/ 2337174 w 3340211"/>
              <a:gd name="connsiteY269" fmla="*/ 2271323 h 2271323"/>
              <a:gd name="connsiteX270" fmla="*/ 2310546 w 3340211"/>
              <a:gd name="connsiteY270" fmla="*/ 2271323 h 2271323"/>
              <a:gd name="connsiteX271" fmla="*/ 2310119 w 3340211"/>
              <a:gd name="connsiteY271" fmla="*/ 2271323 h 2271323"/>
              <a:gd name="connsiteX272" fmla="*/ 2299994 w 3340211"/>
              <a:gd name="connsiteY272" fmla="*/ 2271323 h 2271323"/>
              <a:gd name="connsiteX273" fmla="*/ 2287642 w 3340211"/>
              <a:gd name="connsiteY273" fmla="*/ 2271323 h 2271323"/>
              <a:gd name="connsiteX274" fmla="*/ 2261333 w 3340211"/>
              <a:gd name="connsiteY274" fmla="*/ 2271323 h 2271323"/>
              <a:gd name="connsiteX275" fmla="*/ 2248105 w 3340211"/>
              <a:gd name="connsiteY275" fmla="*/ 2271323 h 2271323"/>
              <a:gd name="connsiteX276" fmla="*/ 2241498 w 3340211"/>
              <a:gd name="connsiteY276" fmla="*/ 2271323 h 2271323"/>
              <a:gd name="connsiteX277" fmla="*/ 2210708 w 3340211"/>
              <a:gd name="connsiteY277" fmla="*/ 2271323 h 2271323"/>
              <a:gd name="connsiteX278" fmla="*/ 2209740 w 3340211"/>
              <a:gd name="connsiteY278" fmla="*/ 2271323 h 2271323"/>
              <a:gd name="connsiteX279" fmla="*/ 2206292 w 3340211"/>
              <a:gd name="connsiteY279" fmla="*/ 2271323 h 2271323"/>
              <a:gd name="connsiteX280" fmla="*/ 2202960 w 3340211"/>
              <a:gd name="connsiteY280" fmla="*/ 2271323 h 2271323"/>
              <a:gd name="connsiteX281" fmla="*/ 2198891 w 3340211"/>
              <a:gd name="connsiteY281" fmla="*/ 2271323 h 2271323"/>
              <a:gd name="connsiteX282" fmla="*/ 2185791 w 3340211"/>
              <a:gd name="connsiteY282" fmla="*/ 2271323 h 2271323"/>
              <a:gd name="connsiteX283" fmla="*/ 2184721 w 3340211"/>
              <a:gd name="connsiteY283" fmla="*/ 2271323 h 2271323"/>
              <a:gd name="connsiteX284" fmla="*/ 2184560 w 3340211"/>
              <a:gd name="connsiteY284" fmla="*/ 2271323 h 2271323"/>
              <a:gd name="connsiteX285" fmla="*/ 2179056 w 3340211"/>
              <a:gd name="connsiteY285" fmla="*/ 2271323 h 2271323"/>
              <a:gd name="connsiteX286" fmla="*/ 2163199 w 3340211"/>
              <a:gd name="connsiteY286" fmla="*/ 2271323 h 2271323"/>
              <a:gd name="connsiteX287" fmla="*/ 2159636 w 3340211"/>
              <a:gd name="connsiteY287" fmla="*/ 2271323 h 2271323"/>
              <a:gd name="connsiteX288" fmla="*/ 2159406 w 3340211"/>
              <a:gd name="connsiteY288" fmla="*/ 2271323 h 2271323"/>
              <a:gd name="connsiteX289" fmla="*/ 2148267 w 3340211"/>
              <a:gd name="connsiteY289" fmla="*/ 2271323 h 2271323"/>
              <a:gd name="connsiteX290" fmla="*/ 2147298 w 3340211"/>
              <a:gd name="connsiteY290" fmla="*/ 2271323 h 2271323"/>
              <a:gd name="connsiteX291" fmla="*/ 2143851 w 3340211"/>
              <a:gd name="connsiteY291" fmla="*/ 2271323 h 2271323"/>
              <a:gd name="connsiteX292" fmla="*/ 2140519 w 3340211"/>
              <a:gd name="connsiteY292" fmla="*/ 2271323 h 2271323"/>
              <a:gd name="connsiteX293" fmla="*/ 2134987 w 3340211"/>
              <a:gd name="connsiteY293" fmla="*/ 2271323 h 2271323"/>
              <a:gd name="connsiteX294" fmla="*/ 2122456 w 3340211"/>
              <a:gd name="connsiteY294" fmla="*/ 2271323 h 2271323"/>
              <a:gd name="connsiteX295" fmla="*/ 2122279 w 3340211"/>
              <a:gd name="connsiteY295" fmla="*/ 2271323 h 2271323"/>
              <a:gd name="connsiteX296" fmla="*/ 2122118 w 3340211"/>
              <a:gd name="connsiteY296" fmla="*/ 2271323 h 2271323"/>
              <a:gd name="connsiteX297" fmla="*/ 2118502 w 3340211"/>
              <a:gd name="connsiteY297" fmla="*/ 2271323 h 2271323"/>
              <a:gd name="connsiteX298" fmla="*/ 2117779 w 3340211"/>
              <a:gd name="connsiteY298" fmla="*/ 2271323 h 2271323"/>
              <a:gd name="connsiteX299" fmla="*/ 2097195 w 3340211"/>
              <a:gd name="connsiteY299" fmla="*/ 2271323 h 2271323"/>
              <a:gd name="connsiteX300" fmla="*/ 2089650 w 3340211"/>
              <a:gd name="connsiteY300" fmla="*/ 2271323 h 2271323"/>
              <a:gd name="connsiteX301" fmla="*/ 2060015 w 3340211"/>
              <a:gd name="connsiteY301" fmla="*/ 2271323 h 2271323"/>
              <a:gd name="connsiteX302" fmla="*/ 2056060 w 3340211"/>
              <a:gd name="connsiteY302" fmla="*/ 2271323 h 2271323"/>
              <a:gd name="connsiteX303" fmla="*/ 2049579 w 3340211"/>
              <a:gd name="connsiteY303" fmla="*/ 2271323 h 2271323"/>
              <a:gd name="connsiteX304" fmla="*/ 2047663 w 3340211"/>
              <a:gd name="connsiteY304" fmla="*/ 2271323 h 2271323"/>
              <a:gd name="connsiteX305" fmla="*/ 2042114 w 3340211"/>
              <a:gd name="connsiteY305" fmla="*/ 2271323 h 2271323"/>
              <a:gd name="connsiteX306" fmla="*/ 2027209 w 3340211"/>
              <a:gd name="connsiteY306" fmla="*/ 2271323 h 2271323"/>
              <a:gd name="connsiteX307" fmla="*/ 2001519 w 3340211"/>
              <a:gd name="connsiteY307" fmla="*/ 2271323 h 2271323"/>
              <a:gd name="connsiteX308" fmla="*/ 1997366 w 3340211"/>
              <a:gd name="connsiteY308" fmla="*/ 2271323 h 2271323"/>
              <a:gd name="connsiteX309" fmla="*/ 1987138 w 3340211"/>
              <a:gd name="connsiteY309" fmla="*/ 2271323 h 2271323"/>
              <a:gd name="connsiteX310" fmla="*/ 1979672 w 3340211"/>
              <a:gd name="connsiteY310" fmla="*/ 2271323 h 2271323"/>
              <a:gd name="connsiteX311" fmla="*/ 1967078 w 3340211"/>
              <a:gd name="connsiteY311" fmla="*/ 2271323 h 2271323"/>
              <a:gd name="connsiteX312" fmla="*/ 1966314 w 3340211"/>
              <a:gd name="connsiteY312" fmla="*/ 2271323 h 2271323"/>
              <a:gd name="connsiteX313" fmla="*/ 1954831 w 3340211"/>
              <a:gd name="connsiteY313" fmla="*/ 2271323 h 2271323"/>
              <a:gd name="connsiteX314" fmla="*/ 1944742 w 3340211"/>
              <a:gd name="connsiteY314" fmla="*/ 2271323 h 2271323"/>
              <a:gd name="connsiteX315" fmla="*/ 1939078 w 3340211"/>
              <a:gd name="connsiteY315" fmla="*/ 2271323 h 2271323"/>
              <a:gd name="connsiteX316" fmla="*/ 1923220 w 3340211"/>
              <a:gd name="connsiteY316" fmla="*/ 2271323 h 2271323"/>
              <a:gd name="connsiteX317" fmla="*/ 1908129 w 3340211"/>
              <a:gd name="connsiteY317" fmla="*/ 2271323 h 2271323"/>
              <a:gd name="connsiteX318" fmla="*/ 1903872 w 3340211"/>
              <a:gd name="connsiteY318" fmla="*/ 2271323 h 2271323"/>
              <a:gd name="connsiteX319" fmla="*/ 1895009 w 3340211"/>
              <a:gd name="connsiteY319" fmla="*/ 2271323 h 2271323"/>
              <a:gd name="connsiteX320" fmla="*/ 1892390 w 3340211"/>
              <a:gd name="connsiteY320" fmla="*/ 2271323 h 2271323"/>
              <a:gd name="connsiteX321" fmla="*/ 1890208 w 3340211"/>
              <a:gd name="connsiteY321" fmla="*/ 2271323 h 2271323"/>
              <a:gd name="connsiteX322" fmla="*/ 1882301 w 3340211"/>
              <a:gd name="connsiteY322" fmla="*/ 2271323 h 2271323"/>
              <a:gd name="connsiteX323" fmla="*/ 1878523 w 3340211"/>
              <a:gd name="connsiteY323" fmla="*/ 2271323 h 2271323"/>
              <a:gd name="connsiteX324" fmla="*/ 1855926 w 3340211"/>
              <a:gd name="connsiteY324" fmla="*/ 2271323 h 2271323"/>
              <a:gd name="connsiteX325" fmla="*/ 1827767 w 3340211"/>
              <a:gd name="connsiteY325" fmla="*/ 2271323 h 2271323"/>
              <a:gd name="connsiteX326" fmla="*/ 1816082 w 3340211"/>
              <a:gd name="connsiteY326" fmla="*/ 2271323 h 2271323"/>
              <a:gd name="connsiteX327" fmla="*/ 1802135 w 3340211"/>
              <a:gd name="connsiteY327" fmla="*/ 2271323 h 2271323"/>
              <a:gd name="connsiteX328" fmla="*/ 1793484 w 3340211"/>
              <a:gd name="connsiteY328" fmla="*/ 2271323 h 2271323"/>
              <a:gd name="connsiteX329" fmla="*/ 1783191 w 3340211"/>
              <a:gd name="connsiteY329" fmla="*/ 2271323 h 2271323"/>
              <a:gd name="connsiteX330" fmla="*/ 1757388 w 3340211"/>
              <a:gd name="connsiteY330" fmla="*/ 2271323 h 2271323"/>
              <a:gd name="connsiteX331" fmla="*/ 1744673 w 3340211"/>
              <a:gd name="connsiteY331" fmla="*/ 2271323 h 2271323"/>
              <a:gd name="connsiteX332" fmla="*/ 1739694 w 3340211"/>
              <a:gd name="connsiteY332" fmla="*/ 2271323 h 2271323"/>
              <a:gd name="connsiteX333" fmla="*/ 1727100 w 3340211"/>
              <a:gd name="connsiteY333" fmla="*/ 2271323 h 2271323"/>
              <a:gd name="connsiteX334" fmla="*/ 1714853 w 3340211"/>
              <a:gd name="connsiteY334" fmla="*/ 2271323 h 2271323"/>
              <a:gd name="connsiteX335" fmla="*/ 1682232 w 3340211"/>
              <a:gd name="connsiteY335" fmla="*/ 2271323 h 2271323"/>
              <a:gd name="connsiteX336" fmla="*/ 1668150 w 3340211"/>
              <a:gd name="connsiteY336" fmla="*/ 2271323 h 2271323"/>
              <a:gd name="connsiteX337" fmla="*/ 1652411 w 3340211"/>
              <a:gd name="connsiteY337" fmla="*/ 2271323 h 2271323"/>
              <a:gd name="connsiteX338" fmla="*/ 1650230 w 3340211"/>
              <a:gd name="connsiteY338" fmla="*/ 2271323 h 2271323"/>
              <a:gd name="connsiteX339" fmla="*/ 1633447 w 3340211"/>
              <a:gd name="connsiteY339" fmla="*/ 2271323 h 2271323"/>
              <a:gd name="connsiteX340" fmla="*/ 1620345 w 3340211"/>
              <a:gd name="connsiteY340" fmla="*/ 2271323 h 2271323"/>
              <a:gd name="connsiteX341" fmla="*/ 1615947 w 3340211"/>
              <a:gd name="connsiteY341" fmla="*/ 2271323 h 2271323"/>
              <a:gd name="connsiteX342" fmla="*/ 1587789 w 3340211"/>
              <a:gd name="connsiteY342" fmla="*/ 2271323 h 2271323"/>
              <a:gd name="connsiteX343" fmla="*/ 1582822 w 3340211"/>
              <a:gd name="connsiteY343" fmla="*/ 2271323 h 2271323"/>
              <a:gd name="connsiteX344" fmla="*/ 1582597 w 3340211"/>
              <a:gd name="connsiteY344" fmla="*/ 2271323 h 2271323"/>
              <a:gd name="connsiteX345" fmla="*/ 1581443 w 3340211"/>
              <a:gd name="connsiteY345" fmla="*/ 2271323 h 2271323"/>
              <a:gd name="connsiteX346" fmla="*/ 1571790 w 3340211"/>
              <a:gd name="connsiteY346" fmla="*/ 2271323 h 2271323"/>
              <a:gd name="connsiteX347" fmla="*/ 1557904 w 3340211"/>
              <a:gd name="connsiteY347" fmla="*/ 2271323 h 2271323"/>
              <a:gd name="connsiteX348" fmla="*/ 1556673 w 3340211"/>
              <a:gd name="connsiteY348" fmla="*/ 2271323 h 2271323"/>
              <a:gd name="connsiteX349" fmla="*/ 1553506 w 3340211"/>
              <a:gd name="connsiteY349" fmla="*/ 2271323 h 2271323"/>
              <a:gd name="connsiteX350" fmla="*/ 1552334 w 3340211"/>
              <a:gd name="connsiteY350" fmla="*/ 2271323 h 2271323"/>
              <a:gd name="connsiteX351" fmla="*/ 1543213 w 3340211"/>
              <a:gd name="connsiteY351" fmla="*/ 2271323 h 2271323"/>
              <a:gd name="connsiteX352" fmla="*/ 1531750 w 3340211"/>
              <a:gd name="connsiteY352" fmla="*/ 2271323 h 2271323"/>
              <a:gd name="connsiteX353" fmla="*/ 1504695 w 3340211"/>
              <a:gd name="connsiteY353" fmla="*/ 2271323 h 2271323"/>
              <a:gd name="connsiteX354" fmla="*/ 1494569 w 3340211"/>
              <a:gd name="connsiteY354" fmla="*/ 2271323 h 2271323"/>
              <a:gd name="connsiteX355" fmla="*/ 1489892 w 3340211"/>
              <a:gd name="connsiteY355" fmla="*/ 2271323 h 2271323"/>
              <a:gd name="connsiteX356" fmla="*/ 1482218 w 3340211"/>
              <a:gd name="connsiteY356" fmla="*/ 2271323 h 2271323"/>
              <a:gd name="connsiteX357" fmla="*/ 1442682 w 3340211"/>
              <a:gd name="connsiteY357" fmla="*/ 2271323 h 2271323"/>
              <a:gd name="connsiteX358" fmla="*/ 1442254 w 3340211"/>
              <a:gd name="connsiteY358" fmla="*/ 2271323 h 2271323"/>
              <a:gd name="connsiteX359" fmla="*/ 1419777 w 3340211"/>
              <a:gd name="connsiteY359" fmla="*/ 2271323 h 2271323"/>
              <a:gd name="connsiteX360" fmla="*/ 1393468 w 3340211"/>
              <a:gd name="connsiteY360" fmla="*/ 2271323 h 2271323"/>
              <a:gd name="connsiteX361" fmla="*/ 1380367 w 3340211"/>
              <a:gd name="connsiteY361" fmla="*/ 2271323 h 2271323"/>
              <a:gd name="connsiteX362" fmla="*/ 1373633 w 3340211"/>
              <a:gd name="connsiteY362" fmla="*/ 2271323 h 2271323"/>
              <a:gd name="connsiteX363" fmla="*/ 1364570 w 3340211"/>
              <a:gd name="connsiteY363" fmla="*/ 2271323 h 2271323"/>
              <a:gd name="connsiteX364" fmla="*/ 1342843 w 3340211"/>
              <a:gd name="connsiteY364" fmla="*/ 2271323 h 2271323"/>
              <a:gd name="connsiteX365" fmla="*/ 1342619 w 3340211"/>
              <a:gd name="connsiteY365" fmla="*/ 2271323 h 2271323"/>
              <a:gd name="connsiteX366" fmla="*/ 1341875 w 3340211"/>
              <a:gd name="connsiteY366" fmla="*/ 2271323 h 2271323"/>
              <a:gd name="connsiteX367" fmla="*/ 1338427 w 3340211"/>
              <a:gd name="connsiteY367" fmla="*/ 2271323 h 2271323"/>
              <a:gd name="connsiteX368" fmla="*/ 1335096 w 3340211"/>
              <a:gd name="connsiteY368" fmla="*/ 2271323 h 2271323"/>
              <a:gd name="connsiteX369" fmla="*/ 1329563 w 3340211"/>
              <a:gd name="connsiteY369" fmla="*/ 2271323 h 2271323"/>
              <a:gd name="connsiteX370" fmla="*/ 1317926 w 3340211"/>
              <a:gd name="connsiteY370" fmla="*/ 2271323 h 2271323"/>
              <a:gd name="connsiteX371" fmla="*/ 1316856 w 3340211"/>
              <a:gd name="connsiteY371" fmla="*/ 2271323 h 2271323"/>
              <a:gd name="connsiteX372" fmla="*/ 1316695 w 3340211"/>
              <a:gd name="connsiteY372" fmla="*/ 2271323 h 2271323"/>
              <a:gd name="connsiteX373" fmla="*/ 1312355 w 3340211"/>
              <a:gd name="connsiteY373" fmla="*/ 2271323 h 2271323"/>
              <a:gd name="connsiteX374" fmla="*/ 1291771 w 3340211"/>
              <a:gd name="connsiteY374" fmla="*/ 2271323 h 2271323"/>
              <a:gd name="connsiteX375" fmla="*/ 1267122 w 3340211"/>
              <a:gd name="connsiteY375" fmla="*/ 2271323 h 2271323"/>
              <a:gd name="connsiteX376" fmla="*/ 1254591 w 3340211"/>
              <a:gd name="connsiteY376" fmla="*/ 2271323 h 2271323"/>
              <a:gd name="connsiteX377" fmla="*/ 1250637 w 3340211"/>
              <a:gd name="connsiteY377" fmla="*/ 2271323 h 2271323"/>
              <a:gd name="connsiteX378" fmla="*/ 1249914 w 3340211"/>
              <a:gd name="connsiteY378" fmla="*/ 2271323 h 2271323"/>
              <a:gd name="connsiteX379" fmla="*/ 1242240 w 3340211"/>
              <a:gd name="connsiteY379" fmla="*/ 2271323 h 2271323"/>
              <a:gd name="connsiteX380" fmla="*/ 1221785 w 3340211"/>
              <a:gd name="connsiteY380" fmla="*/ 2271323 h 2271323"/>
              <a:gd name="connsiteX381" fmla="*/ 1191942 w 3340211"/>
              <a:gd name="connsiteY381" fmla="*/ 2271323 h 2271323"/>
              <a:gd name="connsiteX382" fmla="*/ 1181714 w 3340211"/>
              <a:gd name="connsiteY382" fmla="*/ 2271323 h 2271323"/>
              <a:gd name="connsiteX383" fmla="*/ 1179798 w 3340211"/>
              <a:gd name="connsiteY383" fmla="*/ 2271323 h 2271323"/>
              <a:gd name="connsiteX384" fmla="*/ 1174248 w 3340211"/>
              <a:gd name="connsiteY384" fmla="*/ 2271323 h 2271323"/>
              <a:gd name="connsiteX385" fmla="*/ 1161654 w 3340211"/>
              <a:gd name="connsiteY385" fmla="*/ 2271323 h 2271323"/>
              <a:gd name="connsiteX386" fmla="*/ 1133654 w 3340211"/>
              <a:gd name="connsiteY386" fmla="*/ 2271323 h 2271323"/>
              <a:gd name="connsiteX387" fmla="*/ 1129501 w 3340211"/>
              <a:gd name="connsiteY387" fmla="*/ 2271323 h 2271323"/>
              <a:gd name="connsiteX388" fmla="*/ 1128385 w 3340211"/>
              <a:gd name="connsiteY388" fmla="*/ 2271323 h 2271323"/>
              <a:gd name="connsiteX389" fmla="*/ 1124592 w 3340211"/>
              <a:gd name="connsiteY389" fmla="*/ 2271323 h 2271323"/>
              <a:gd name="connsiteX390" fmla="*/ 1099213 w 3340211"/>
              <a:gd name="connsiteY390" fmla="*/ 2271323 h 2271323"/>
              <a:gd name="connsiteX391" fmla="*/ 1098448 w 3340211"/>
              <a:gd name="connsiteY391" fmla="*/ 2271323 h 2271323"/>
              <a:gd name="connsiteX392" fmla="*/ 1089585 w 3340211"/>
              <a:gd name="connsiteY392" fmla="*/ 2271323 h 2271323"/>
              <a:gd name="connsiteX393" fmla="*/ 1086966 w 3340211"/>
              <a:gd name="connsiteY393" fmla="*/ 2271323 h 2271323"/>
              <a:gd name="connsiteX394" fmla="*/ 1076877 w 3340211"/>
              <a:gd name="connsiteY394" fmla="*/ 2271323 h 2271323"/>
              <a:gd name="connsiteX395" fmla="*/ 1027144 w 3340211"/>
              <a:gd name="connsiteY395" fmla="*/ 2271323 h 2271323"/>
              <a:gd name="connsiteX396" fmla="*/ 1022343 w 3340211"/>
              <a:gd name="connsiteY396" fmla="*/ 2271323 h 2271323"/>
              <a:gd name="connsiteX397" fmla="*/ 1010658 w 3340211"/>
              <a:gd name="connsiteY397" fmla="*/ 2271323 h 2271323"/>
              <a:gd name="connsiteX398" fmla="*/ 988060 w 3340211"/>
              <a:gd name="connsiteY398" fmla="*/ 2271323 h 2271323"/>
              <a:gd name="connsiteX399" fmla="*/ 977767 w 3340211"/>
              <a:gd name="connsiteY399" fmla="*/ 2271323 h 2271323"/>
              <a:gd name="connsiteX400" fmla="*/ 951964 w 3340211"/>
              <a:gd name="connsiteY400" fmla="*/ 2271323 h 2271323"/>
              <a:gd name="connsiteX401" fmla="*/ 934270 w 3340211"/>
              <a:gd name="connsiteY401" fmla="*/ 2271323 h 2271323"/>
              <a:gd name="connsiteX402" fmla="*/ 915326 w 3340211"/>
              <a:gd name="connsiteY402" fmla="*/ 2271323 h 2271323"/>
              <a:gd name="connsiteX403" fmla="*/ 889523 w 3340211"/>
              <a:gd name="connsiteY403" fmla="*/ 2271323 h 2271323"/>
              <a:gd name="connsiteX404" fmla="*/ 876808 w 3340211"/>
              <a:gd name="connsiteY404" fmla="*/ 2271323 h 2271323"/>
              <a:gd name="connsiteX405" fmla="*/ 859235 w 3340211"/>
              <a:gd name="connsiteY405" fmla="*/ 2271323 h 2271323"/>
              <a:gd name="connsiteX406" fmla="*/ 846988 w 3340211"/>
              <a:gd name="connsiteY406" fmla="*/ 2271323 h 2271323"/>
              <a:gd name="connsiteX407" fmla="*/ 782365 w 3340211"/>
              <a:gd name="connsiteY407" fmla="*/ 2271323 h 2271323"/>
              <a:gd name="connsiteX408" fmla="*/ 752480 w 3340211"/>
              <a:gd name="connsiteY408" fmla="*/ 2271323 h 2271323"/>
              <a:gd name="connsiteX409" fmla="*/ 748082 w 3340211"/>
              <a:gd name="connsiteY409" fmla="*/ 2271323 h 2271323"/>
              <a:gd name="connsiteX410" fmla="*/ 714732 w 3340211"/>
              <a:gd name="connsiteY410" fmla="*/ 2271323 h 2271323"/>
              <a:gd name="connsiteX411" fmla="*/ 684468 w 3340211"/>
              <a:gd name="connsiteY411" fmla="*/ 2271323 h 2271323"/>
              <a:gd name="connsiteX412" fmla="*/ 675347 w 3340211"/>
              <a:gd name="connsiteY412" fmla="*/ 2271323 h 2271323"/>
              <a:gd name="connsiteX413" fmla="*/ 636830 w 3340211"/>
              <a:gd name="connsiteY413" fmla="*/ 2271323 h 2271323"/>
              <a:gd name="connsiteX414" fmla="*/ 614353 w 3340211"/>
              <a:gd name="connsiteY414" fmla="*/ 2271323 h 2271323"/>
              <a:gd name="connsiteX415" fmla="*/ 512502 w 3340211"/>
              <a:gd name="connsiteY415" fmla="*/ 2271323 h 2271323"/>
              <a:gd name="connsiteX416" fmla="*/ 496705 w 3340211"/>
              <a:gd name="connsiteY416" fmla="*/ 2271323 h 2271323"/>
              <a:gd name="connsiteX417" fmla="*/ 474753 w 3340211"/>
              <a:gd name="connsiteY417" fmla="*/ 2271323 h 2271323"/>
              <a:gd name="connsiteX418" fmla="*/ 461698 w 3340211"/>
              <a:gd name="connsiteY418" fmla="*/ 2271323 h 2271323"/>
              <a:gd name="connsiteX419" fmla="*/ 444490 w 3340211"/>
              <a:gd name="connsiteY419" fmla="*/ 2271323 h 2271323"/>
              <a:gd name="connsiteX420" fmla="*/ 374374 w 3340211"/>
              <a:gd name="connsiteY420" fmla="*/ 2271323 h 2271323"/>
              <a:gd name="connsiteX421" fmla="*/ 324078 w 3340211"/>
              <a:gd name="connsiteY421" fmla="*/ 2271323 h 2271323"/>
              <a:gd name="connsiteX422" fmla="*/ 293790 w 3340211"/>
              <a:gd name="connsiteY422" fmla="*/ 2271323 h 2271323"/>
              <a:gd name="connsiteX423" fmla="*/ 260520 w 3340211"/>
              <a:gd name="connsiteY423" fmla="*/ 2271323 h 2271323"/>
              <a:gd name="connsiteX424" fmla="*/ 256727 w 3340211"/>
              <a:gd name="connsiteY424" fmla="*/ 2271323 h 2271323"/>
              <a:gd name="connsiteX425" fmla="*/ 221720 w 3340211"/>
              <a:gd name="connsiteY425" fmla="*/ 2271323 h 2271323"/>
              <a:gd name="connsiteX426" fmla="*/ 109902 w 3340211"/>
              <a:gd name="connsiteY426" fmla="*/ 2271323 h 2271323"/>
              <a:gd name="connsiteX427" fmla="*/ 84099 w 3340211"/>
              <a:gd name="connsiteY427" fmla="*/ 2271323 h 2271323"/>
              <a:gd name="connsiteX428" fmla="*/ 161 w 3340211"/>
              <a:gd name="connsiteY428" fmla="*/ 2190929 h 2271323"/>
              <a:gd name="connsiteX429" fmla="*/ 0 w 3340211"/>
              <a:gd name="connsiteY429" fmla="*/ 2187396 h 2271323"/>
              <a:gd name="connsiteX430" fmla="*/ 0 w 3340211"/>
              <a:gd name="connsiteY430" fmla="*/ 83977 h 2271323"/>
              <a:gd name="connsiteX431" fmla="*/ 3611 w 3340211"/>
              <a:gd name="connsiteY431" fmla="*/ 56276 h 2271323"/>
              <a:gd name="connsiteX432" fmla="*/ 84099 w 3340211"/>
              <a:gd name="connsiteY432" fmla="*/ 0 h 227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Lst>
            <a:rect l="l" t="t" r="r" b="b"/>
            <a:pathLst>
              <a:path w="3340211" h="2271323">
                <a:moveTo>
                  <a:pt x="84099" y="0"/>
                </a:moveTo>
                <a:lnTo>
                  <a:pt x="87367" y="0"/>
                </a:lnTo>
                <a:lnTo>
                  <a:pt x="94912" y="0"/>
                </a:lnTo>
                <a:lnTo>
                  <a:pt x="95130" y="0"/>
                </a:lnTo>
                <a:lnTo>
                  <a:pt x="110248" y="0"/>
                </a:lnTo>
                <a:lnTo>
                  <a:pt x="135171" y="0"/>
                </a:lnTo>
                <a:lnTo>
                  <a:pt x="172351" y="0"/>
                </a:lnTo>
                <a:lnTo>
                  <a:pt x="224239" y="0"/>
                </a:lnTo>
                <a:lnTo>
                  <a:pt x="273452" y="0"/>
                </a:lnTo>
                <a:lnTo>
                  <a:pt x="293288" y="0"/>
                </a:lnTo>
                <a:lnTo>
                  <a:pt x="309145" y="0"/>
                </a:lnTo>
                <a:lnTo>
                  <a:pt x="312939" y="0"/>
                </a:lnTo>
                <a:lnTo>
                  <a:pt x="324078" y="0"/>
                </a:lnTo>
                <a:lnTo>
                  <a:pt x="325045" y="0"/>
                </a:lnTo>
                <a:lnTo>
                  <a:pt x="328493" y="0"/>
                </a:lnTo>
                <a:lnTo>
                  <a:pt x="331825" y="0"/>
                </a:lnTo>
                <a:lnTo>
                  <a:pt x="350064" y="0"/>
                </a:lnTo>
                <a:lnTo>
                  <a:pt x="350226" y="0"/>
                </a:lnTo>
                <a:lnTo>
                  <a:pt x="386059" y="0"/>
                </a:lnTo>
                <a:lnTo>
                  <a:pt x="412329" y="0"/>
                </a:lnTo>
                <a:lnTo>
                  <a:pt x="416283" y="0"/>
                </a:lnTo>
                <a:lnTo>
                  <a:pt x="445136" y="0"/>
                </a:lnTo>
                <a:lnTo>
                  <a:pt x="485206" y="0"/>
                </a:lnTo>
                <a:lnTo>
                  <a:pt x="492671" y="0"/>
                </a:lnTo>
                <a:lnTo>
                  <a:pt x="533267" y="0"/>
                </a:lnTo>
                <a:lnTo>
                  <a:pt x="549123" y="0"/>
                </a:lnTo>
                <a:lnTo>
                  <a:pt x="564216" y="0"/>
                </a:lnTo>
                <a:lnTo>
                  <a:pt x="568472" y="0"/>
                </a:lnTo>
                <a:lnTo>
                  <a:pt x="579955" y="0"/>
                </a:lnTo>
                <a:lnTo>
                  <a:pt x="590042" y="0"/>
                </a:lnTo>
                <a:lnTo>
                  <a:pt x="644578" y="0"/>
                </a:lnTo>
                <a:lnTo>
                  <a:pt x="656261" y="0"/>
                </a:lnTo>
                <a:lnTo>
                  <a:pt x="678859" y="0"/>
                </a:lnTo>
                <a:lnTo>
                  <a:pt x="732649" y="0"/>
                </a:lnTo>
                <a:lnTo>
                  <a:pt x="790112" y="0"/>
                </a:lnTo>
                <a:lnTo>
                  <a:pt x="804194" y="0"/>
                </a:lnTo>
                <a:lnTo>
                  <a:pt x="819933" y="0"/>
                </a:lnTo>
                <a:lnTo>
                  <a:pt x="838898" y="0"/>
                </a:lnTo>
                <a:lnTo>
                  <a:pt x="884556" y="0"/>
                </a:lnTo>
                <a:lnTo>
                  <a:pt x="889523" y="0"/>
                </a:lnTo>
                <a:lnTo>
                  <a:pt x="892791" y="0"/>
                </a:lnTo>
                <a:lnTo>
                  <a:pt x="900554" y="0"/>
                </a:lnTo>
                <a:lnTo>
                  <a:pt x="914440" y="0"/>
                </a:lnTo>
                <a:lnTo>
                  <a:pt x="915671" y="0"/>
                </a:lnTo>
                <a:lnTo>
                  <a:pt x="918838" y="0"/>
                </a:lnTo>
                <a:lnTo>
                  <a:pt x="940594" y="0"/>
                </a:lnTo>
                <a:lnTo>
                  <a:pt x="951964" y="0"/>
                </a:lnTo>
                <a:lnTo>
                  <a:pt x="955232" y="0"/>
                </a:lnTo>
                <a:lnTo>
                  <a:pt x="962777" y="0"/>
                </a:lnTo>
                <a:lnTo>
                  <a:pt x="962995" y="0"/>
                </a:lnTo>
                <a:lnTo>
                  <a:pt x="977774" y="0"/>
                </a:lnTo>
                <a:lnTo>
                  <a:pt x="978113" y="0"/>
                </a:lnTo>
                <a:lnTo>
                  <a:pt x="982452" y="0"/>
                </a:lnTo>
                <a:lnTo>
                  <a:pt x="1003035" y="0"/>
                </a:lnTo>
                <a:lnTo>
                  <a:pt x="1029663" y="0"/>
                </a:lnTo>
                <a:lnTo>
                  <a:pt x="1030091" y="0"/>
                </a:lnTo>
                <a:lnTo>
                  <a:pt x="1040215" y="0"/>
                </a:lnTo>
                <a:lnTo>
                  <a:pt x="1052567" y="0"/>
                </a:lnTo>
                <a:lnTo>
                  <a:pt x="1078876" y="0"/>
                </a:lnTo>
                <a:lnTo>
                  <a:pt x="1092104" y="0"/>
                </a:lnTo>
                <a:lnTo>
                  <a:pt x="1098712" y="0"/>
                </a:lnTo>
                <a:lnTo>
                  <a:pt x="1129501" y="0"/>
                </a:lnTo>
                <a:lnTo>
                  <a:pt x="1130469" y="0"/>
                </a:lnTo>
                <a:lnTo>
                  <a:pt x="1133917" y="0"/>
                </a:lnTo>
                <a:lnTo>
                  <a:pt x="1137249" y="0"/>
                </a:lnTo>
                <a:lnTo>
                  <a:pt x="1141317" y="0"/>
                </a:lnTo>
                <a:lnTo>
                  <a:pt x="1154418" y="0"/>
                </a:lnTo>
                <a:lnTo>
                  <a:pt x="1155488" y="0"/>
                </a:lnTo>
                <a:lnTo>
                  <a:pt x="1155650" y="0"/>
                </a:lnTo>
                <a:lnTo>
                  <a:pt x="1161153" y="0"/>
                </a:lnTo>
                <a:lnTo>
                  <a:pt x="1177010" y="0"/>
                </a:lnTo>
                <a:lnTo>
                  <a:pt x="1180804" y="0"/>
                </a:lnTo>
                <a:lnTo>
                  <a:pt x="1191483" y="0"/>
                </a:lnTo>
                <a:lnTo>
                  <a:pt x="1191942" y="0"/>
                </a:lnTo>
                <a:lnTo>
                  <a:pt x="1192910" y="0"/>
                </a:lnTo>
                <a:lnTo>
                  <a:pt x="1196358" y="0"/>
                </a:lnTo>
                <a:lnTo>
                  <a:pt x="1199690" y="0"/>
                </a:lnTo>
                <a:lnTo>
                  <a:pt x="1205222" y="0"/>
                </a:lnTo>
                <a:lnTo>
                  <a:pt x="1217753" y="0"/>
                </a:lnTo>
                <a:lnTo>
                  <a:pt x="1217929" y="0"/>
                </a:lnTo>
                <a:lnTo>
                  <a:pt x="1218091" y="0"/>
                </a:lnTo>
                <a:lnTo>
                  <a:pt x="1221707" y="0"/>
                </a:lnTo>
                <a:lnTo>
                  <a:pt x="1222430" y="0"/>
                </a:lnTo>
                <a:lnTo>
                  <a:pt x="1250560" y="0"/>
                </a:lnTo>
                <a:lnTo>
                  <a:pt x="1253924" y="0"/>
                </a:lnTo>
                <a:lnTo>
                  <a:pt x="1280194" y="0"/>
                </a:lnTo>
                <a:lnTo>
                  <a:pt x="1284148" y="0"/>
                </a:lnTo>
                <a:lnTo>
                  <a:pt x="1290630" y="0"/>
                </a:lnTo>
                <a:lnTo>
                  <a:pt x="1292545" y="0"/>
                </a:lnTo>
                <a:lnTo>
                  <a:pt x="1298095" y="0"/>
                </a:lnTo>
                <a:lnTo>
                  <a:pt x="1313001" y="0"/>
                </a:lnTo>
                <a:lnTo>
                  <a:pt x="1338690" y="0"/>
                </a:lnTo>
                <a:lnTo>
                  <a:pt x="1342843" y="0"/>
                </a:lnTo>
                <a:lnTo>
                  <a:pt x="1353071" y="0"/>
                </a:lnTo>
                <a:lnTo>
                  <a:pt x="1360536" y="0"/>
                </a:lnTo>
                <a:lnTo>
                  <a:pt x="1373130" y="0"/>
                </a:lnTo>
                <a:lnTo>
                  <a:pt x="1373896" y="0"/>
                </a:lnTo>
                <a:lnTo>
                  <a:pt x="1385379" y="0"/>
                </a:lnTo>
                <a:lnTo>
                  <a:pt x="1395466" y="0"/>
                </a:lnTo>
                <a:lnTo>
                  <a:pt x="1401132" y="0"/>
                </a:lnTo>
                <a:lnTo>
                  <a:pt x="1416989" y="0"/>
                </a:lnTo>
                <a:lnTo>
                  <a:pt x="1432081" y="0"/>
                </a:lnTo>
                <a:lnTo>
                  <a:pt x="1436337" y="0"/>
                </a:lnTo>
                <a:lnTo>
                  <a:pt x="1445201" y="0"/>
                </a:lnTo>
                <a:lnTo>
                  <a:pt x="1447820" y="0"/>
                </a:lnTo>
                <a:lnTo>
                  <a:pt x="1450001" y="0"/>
                </a:lnTo>
                <a:lnTo>
                  <a:pt x="1457908" y="0"/>
                </a:lnTo>
                <a:lnTo>
                  <a:pt x="1461685" y="0"/>
                </a:lnTo>
                <a:lnTo>
                  <a:pt x="1484283" y="0"/>
                </a:lnTo>
                <a:lnTo>
                  <a:pt x="1512443" y="0"/>
                </a:lnTo>
                <a:lnTo>
                  <a:pt x="1524127" y="0"/>
                </a:lnTo>
                <a:lnTo>
                  <a:pt x="1538073" y="0"/>
                </a:lnTo>
                <a:lnTo>
                  <a:pt x="1546724" y="0"/>
                </a:lnTo>
                <a:lnTo>
                  <a:pt x="1557019" y="0"/>
                </a:lnTo>
                <a:lnTo>
                  <a:pt x="1582822" y="0"/>
                </a:lnTo>
                <a:lnTo>
                  <a:pt x="1595536" y="0"/>
                </a:lnTo>
                <a:lnTo>
                  <a:pt x="1600515" y="0"/>
                </a:lnTo>
                <a:lnTo>
                  <a:pt x="1613109" y="0"/>
                </a:lnTo>
                <a:lnTo>
                  <a:pt x="1625357" y="0"/>
                </a:lnTo>
                <a:lnTo>
                  <a:pt x="1657978" y="0"/>
                </a:lnTo>
                <a:lnTo>
                  <a:pt x="1672059" y="0"/>
                </a:lnTo>
                <a:lnTo>
                  <a:pt x="1687798" y="0"/>
                </a:lnTo>
                <a:lnTo>
                  <a:pt x="1689980" y="0"/>
                </a:lnTo>
                <a:lnTo>
                  <a:pt x="1706763" y="0"/>
                </a:lnTo>
                <a:lnTo>
                  <a:pt x="1719863" y="0"/>
                </a:lnTo>
                <a:lnTo>
                  <a:pt x="1724261" y="0"/>
                </a:lnTo>
                <a:lnTo>
                  <a:pt x="1752421" y="0"/>
                </a:lnTo>
                <a:lnTo>
                  <a:pt x="1757388" y="0"/>
                </a:lnTo>
                <a:lnTo>
                  <a:pt x="1757613" y="0"/>
                </a:lnTo>
                <a:lnTo>
                  <a:pt x="1760656" y="0"/>
                </a:lnTo>
                <a:lnTo>
                  <a:pt x="1768419" y="0"/>
                </a:lnTo>
                <a:lnTo>
                  <a:pt x="1782305" y="0"/>
                </a:lnTo>
                <a:lnTo>
                  <a:pt x="1783537" y="0"/>
                </a:lnTo>
                <a:lnTo>
                  <a:pt x="1786703" y="0"/>
                </a:lnTo>
                <a:lnTo>
                  <a:pt x="1787875" y="0"/>
                </a:lnTo>
                <a:lnTo>
                  <a:pt x="1796997" y="0"/>
                </a:lnTo>
                <a:lnTo>
                  <a:pt x="1808459" y="0"/>
                </a:lnTo>
                <a:lnTo>
                  <a:pt x="1835515" y="0"/>
                </a:lnTo>
                <a:lnTo>
                  <a:pt x="1845639" y="0"/>
                </a:lnTo>
                <a:lnTo>
                  <a:pt x="1850316" y="0"/>
                </a:lnTo>
                <a:lnTo>
                  <a:pt x="1857991" y="0"/>
                </a:lnTo>
                <a:lnTo>
                  <a:pt x="1897528" y="0"/>
                </a:lnTo>
                <a:lnTo>
                  <a:pt x="1897956" y="0"/>
                </a:lnTo>
                <a:lnTo>
                  <a:pt x="1920432" y="0"/>
                </a:lnTo>
                <a:lnTo>
                  <a:pt x="1946741" y="0"/>
                </a:lnTo>
                <a:lnTo>
                  <a:pt x="1959842" y="0"/>
                </a:lnTo>
                <a:lnTo>
                  <a:pt x="1966577" y="0"/>
                </a:lnTo>
                <a:lnTo>
                  <a:pt x="1975639" y="0"/>
                </a:lnTo>
                <a:lnTo>
                  <a:pt x="1997366" y="0"/>
                </a:lnTo>
                <a:lnTo>
                  <a:pt x="1997591" y="0"/>
                </a:lnTo>
                <a:lnTo>
                  <a:pt x="1998334" y="0"/>
                </a:lnTo>
                <a:lnTo>
                  <a:pt x="2001782" y="0"/>
                </a:lnTo>
                <a:lnTo>
                  <a:pt x="2005114" y="0"/>
                </a:lnTo>
                <a:lnTo>
                  <a:pt x="2010646" y="0"/>
                </a:lnTo>
                <a:lnTo>
                  <a:pt x="2022283" y="0"/>
                </a:lnTo>
                <a:lnTo>
                  <a:pt x="2023353" y="0"/>
                </a:lnTo>
                <a:lnTo>
                  <a:pt x="2023515" y="0"/>
                </a:lnTo>
                <a:lnTo>
                  <a:pt x="2027854" y="0"/>
                </a:lnTo>
                <a:lnTo>
                  <a:pt x="2059348" y="0"/>
                </a:lnTo>
                <a:lnTo>
                  <a:pt x="2073087" y="0"/>
                </a:lnTo>
                <a:lnTo>
                  <a:pt x="2085618" y="0"/>
                </a:lnTo>
                <a:lnTo>
                  <a:pt x="2089572" y="0"/>
                </a:lnTo>
                <a:lnTo>
                  <a:pt x="2090295" y="0"/>
                </a:lnTo>
                <a:lnTo>
                  <a:pt x="2097969" y="0"/>
                </a:lnTo>
                <a:lnTo>
                  <a:pt x="2118425" y="0"/>
                </a:lnTo>
                <a:lnTo>
                  <a:pt x="2148267" y="0"/>
                </a:lnTo>
                <a:lnTo>
                  <a:pt x="2158495" y="0"/>
                </a:lnTo>
                <a:lnTo>
                  <a:pt x="2160410" y="0"/>
                </a:lnTo>
                <a:lnTo>
                  <a:pt x="2165960" y="0"/>
                </a:lnTo>
                <a:lnTo>
                  <a:pt x="2178554" y="0"/>
                </a:lnTo>
                <a:lnTo>
                  <a:pt x="2206555" y="0"/>
                </a:lnTo>
                <a:lnTo>
                  <a:pt x="2210708" y="0"/>
                </a:lnTo>
                <a:lnTo>
                  <a:pt x="2211824" y="0"/>
                </a:lnTo>
                <a:lnTo>
                  <a:pt x="2215617" y="0"/>
                </a:lnTo>
                <a:lnTo>
                  <a:pt x="2240995" y="0"/>
                </a:lnTo>
                <a:lnTo>
                  <a:pt x="2241761" y="0"/>
                </a:lnTo>
                <a:lnTo>
                  <a:pt x="2250625" y="0"/>
                </a:lnTo>
                <a:lnTo>
                  <a:pt x="2253244" y="0"/>
                </a:lnTo>
                <a:lnTo>
                  <a:pt x="2263331" y="0"/>
                </a:lnTo>
                <a:lnTo>
                  <a:pt x="2313066" y="0"/>
                </a:lnTo>
                <a:lnTo>
                  <a:pt x="2317866" y="0"/>
                </a:lnTo>
                <a:lnTo>
                  <a:pt x="2329550" y="0"/>
                </a:lnTo>
                <a:lnTo>
                  <a:pt x="2352148" y="0"/>
                </a:lnTo>
                <a:lnTo>
                  <a:pt x="2362442" y="0"/>
                </a:lnTo>
                <a:lnTo>
                  <a:pt x="2388245" y="0"/>
                </a:lnTo>
                <a:lnTo>
                  <a:pt x="2405938" y="0"/>
                </a:lnTo>
                <a:lnTo>
                  <a:pt x="2424884" y="0"/>
                </a:lnTo>
                <a:lnTo>
                  <a:pt x="2450687" y="0"/>
                </a:lnTo>
                <a:lnTo>
                  <a:pt x="2463401" y="0"/>
                </a:lnTo>
                <a:lnTo>
                  <a:pt x="2480974" y="0"/>
                </a:lnTo>
                <a:lnTo>
                  <a:pt x="2493222" y="0"/>
                </a:lnTo>
                <a:lnTo>
                  <a:pt x="2557845" y="0"/>
                </a:lnTo>
                <a:lnTo>
                  <a:pt x="2587728" y="0"/>
                </a:lnTo>
                <a:lnTo>
                  <a:pt x="2592126" y="0"/>
                </a:lnTo>
                <a:lnTo>
                  <a:pt x="2625478" y="0"/>
                </a:lnTo>
                <a:lnTo>
                  <a:pt x="2655740" y="0"/>
                </a:lnTo>
                <a:lnTo>
                  <a:pt x="2664862" y="0"/>
                </a:lnTo>
                <a:lnTo>
                  <a:pt x="2703380" y="0"/>
                </a:lnTo>
                <a:lnTo>
                  <a:pt x="2725856" y="0"/>
                </a:lnTo>
                <a:lnTo>
                  <a:pt x="2827706" y="0"/>
                </a:lnTo>
                <a:lnTo>
                  <a:pt x="2843504" y="0"/>
                </a:lnTo>
                <a:lnTo>
                  <a:pt x="2865456" y="0"/>
                </a:lnTo>
                <a:lnTo>
                  <a:pt x="2878511" y="0"/>
                </a:lnTo>
                <a:lnTo>
                  <a:pt x="2895718" y="0"/>
                </a:lnTo>
                <a:lnTo>
                  <a:pt x="2965834" y="0"/>
                </a:lnTo>
                <a:lnTo>
                  <a:pt x="3016132" y="0"/>
                </a:lnTo>
                <a:lnTo>
                  <a:pt x="3046419" y="0"/>
                </a:lnTo>
                <a:lnTo>
                  <a:pt x="3079689" y="0"/>
                </a:lnTo>
                <a:lnTo>
                  <a:pt x="3083482" y="0"/>
                </a:lnTo>
                <a:lnTo>
                  <a:pt x="3118489" y="0"/>
                </a:lnTo>
                <a:lnTo>
                  <a:pt x="3230307" y="0"/>
                </a:lnTo>
                <a:lnTo>
                  <a:pt x="3256110" y="0"/>
                </a:lnTo>
                <a:cubicBezTo>
                  <a:pt x="3319187" y="0"/>
                  <a:pt x="3334956" y="47253"/>
                  <a:pt x="3338899" y="70879"/>
                </a:cubicBezTo>
                <a:lnTo>
                  <a:pt x="3340211" y="83986"/>
                </a:lnTo>
                <a:lnTo>
                  <a:pt x="3340211" y="2187332"/>
                </a:lnTo>
                <a:lnTo>
                  <a:pt x="3336599" y="2215048"/>
                </a:lnTo>
                <a:cubicBezTo>
                  <a:pt x="3320501" y="2271323"/>
                  <a:pt x="3256110" y="2271323"/>
                  <a:pt x="3256110" y="2271323"/>
                </a:cubicBezTo>
                <a:lnTo>
                  <a:pt x="3252842" y="2271323"/>
                </a:lnTo>
                <a:lnTo>
                  <a:pt x="3245297" y="2271323"/>
                </a:lnTo>
                <a:lnTo>
                  <a:pt x="3245078" y="2271323"/>
                </a:lnTo>
                <a:lnTo>
                  <a:pt x="3229961" y="2271323"/>
                </a:lnTo>
                <a:lnTo>
                  <a:pt x="3205039" y="2271323"/>
                </a:lnTo>
                <a:lnTo>
                  <a:pt x="3167859" y="2271323"/>
                </a:lnTo>
                <a:lnTo>
                  <a:pt x="3115970" y="2271323"/>
                </a:lnTo>
                <a:lnTo>
                  <a:pt x="3066756" y="2271323"/>
                </a:lnTo>
                <a:lnTo>
                  <a:pt x="3046921" y="2271323"/>
                </a:lnTo>
                <a:lnTo>
                  <a:pt x="3031064" y="2271323"/>
                </a:lnTo>
                <a:lnTo>
                  <a:pt x="3027271" y="2271323"/>
                </a:lnTo>
                <a:lnTo>
                  <a:pt x="3016132" y="2271323"/>
                </a:lnTo>
                <a:lnTo>
                  <a:pt x="3015163" y="2271323"/>
                </a:lnTo>
                <a:lnTo>
                  <a:pt x="3011715" y="2271323"/>
                </a:lnTo>
                <a:lnTo>
                  <a:pt x="3008384" y="2271323"/>
                </a:lnTo>
                <a:lnTo>
                  <a:pt x="2990144" y="2271323"/>
                </a:lnTo>
                <a:lnTo>
                  <a:pt x="2989983" y="2271323"/>
                </a:lnTo>
                <a:lnTo>
                  <a:pt x="2965060" y="2271323"/>
                </a:lnTo>
                <a:lnTo>
                  <a:pt x="2927880" y="2271323"/>
                </a:lnTo>
                <a:lnTo>
                  <a:pt x="2923925" y="2271323"/>
                </a:lnTo>
                <a:lnTo>
                  <a:pt x="2895073" y="2271323"/>
                </a:lnTo>
                <a:lnTo>
                  <a:pt x="2855002" y="2271323"/>
                </a:lnTo>
                <a:lnTo>
                  <a:pt x="2847537" y="2271323"/>
                </a:lnTo>
                <a:lnTo>
                  <a:pt x="2806943" y="2271323"/>
                </a:lnTo>
                <a:lnTo>
                  <a:pt x="2791085" y="2271323"/>
                </a:lnTo>
                <a:lnTo>
                  <a:pt x="2775994" y="2271323"/>
                </a:lnTo>
                <a:lnTo>
                  <a:pt x="2771737" y="2271323"/>
                </a:lnTo>
                <a:lnTo>
                  <a:pt x="2760255" y="2271323"/>
                </a:lnTo>
                <a:lnTo>
                  <a:pt x="2750166" y="2271323"/>
                </a:lnTo>
                <a:lnTo>
                  <a:pt x="2695632" y="2271323"/>
                </a:lnTo>
                <a:lnTo>
                  <a:pt x="2683947" y="2271323"/>
                </a:lnTo>
                <a:lnTo>
                  <a:pt x="2661349" y="2271323"/>
                </a:lnTo>
                <a:lnTo>
                  <a:pt x="2607559" y="2271323"/>
                </a:lnTo>
                <a:lnTo>
                  <a:pt x="2550097" y="2271323"/>
                </a:lnTo>
                <a:lnTo>
                  <a:pt x="2536015" y="2271323"/>
                </a:lnTo>
                <a:lnTo>
                  <a:pt x="2520276" y="2271323"/>
                </a:lnTo>
                <a:lnTo>
                  <a:pt x="2501312" y="2271323"/>
                </a:lnTo>
                <a:lnTo>
                  <a:pt x="2455653" y="2271323"/>
                </a:lnTo>
                <a:lnTo>
                  <a:pt x="2450687" y="2271323"/>
                </a:lnTo>
                <a:lnTo>
                  <a:pt x="2449307" y="2271323"/>
                </a:lnTo>
                <a:lnTo>
                  <a:pt x="2439655" y="2271323"/>
                </a:lnTo>
                <a:lnTo>
                  <a:pt x="2425769" y="2271323"/>
                </a:lnTo>
                <a:lnTo>
                  <a:pt x="2424538" y="2271323"/>
                </a:lnTo>
                <a:lnTo>
                  <a:pt x="2421371" y="2271323"/>
                </a:lnTo>
                <a:lnTo>
                  <a:pt x="2399615" y="2271323"/>
                </a:lnTo>
                <a:lnTo>
                  <a:pt x="2388245" y="2271323"/>
                </a:lnTo>
                <a:lnTo>
                  <a:pt x="2384977" y="2271323"/>
                </a:lnTo>
                <a:lnTo>
                  <a:pt x="2377432" y="2271323"/>
                </a:lnTo>
                <a:lnTo>
                  <a:pt x="2377213" y="2271323"/>
                </a:lnTo>
                <a:lnTo>
                  <a:pt x="2362434" y="2271323"/>
                </a:lnTo>
                <a:lnTo>
                  <a:pt x="2362097" y="2271323"/>
                </a:lnTo>
                <a:lnTo>
                  <a:pt x="2357757" y="2271323"/>
                </a:lnTo>
                <a:lnTo>
                  <a:pt x="2337174" y="2271323"/>
                </a:lnTo>
                <a:lnTo>
                  <a:pt x="2310546" y="2271323"/>
                </a:lnTo>
                <a:lnTo>
                  <a:pt x="2310119" y="2271323"/>
                </a:lnTo>
                <a:lnTo>
                  <a:pt x="2299994" y="2271323"/>
                </a:lnTo>
                <a:lnTo>
                  <a:pt x="2287642" y="2271323"/>
                </a:lnTo>
                <a:lnTo>
                  <a:pt x="2261333" y="2271323"/>
                </a:lnTo>
                <a:lnTo>
                  <a:pt x="2248105" y="2271323"/>
                </a:lnTo>
                <a:lnTo>
                  <a:pt x="2241498" y="2271323"/>
                </a:lnTo>
                <a:lnTo>
                  <a:pt x="2210708" y="2271323"/>
                </a:lnTo>
                <a:lnTo>
                  <a:pt x="2209740" y="2271323"/>
                </a:lnTo>
                <a:lnTo>
                  <a:pt x="2206292" y="2271323"/>
                </a:lnTo>
                <a:lnTo>
                  <a:pt x="2202960" y="2271323"/>
                </a:lnTo>
                <a:lnTo>
                  <a:pt x="2198891" y="2271323"/>
                </a:lnTo>
                <a:lnTo>
                  <a:pt x="2185791" y="2271323"/>
                </a:lnTo>
                <a:lnTo>
                  <a:pt x="2184721" y="2271323"/>
                </a:lnTo>
                <a:lnTo>
                  <a:pt x="2184560" y="2271323"/>
                </a:lnTo>
                <a:lnTo>
                  <a:pt x="2179056" y="2271323"/>
                </a:lnTo>
                <a:lnTo>
                  <a:pt x="2163199" y="2271323"/>
                </a:lnTo>
                <a:lnTo>
                  <a:pt x="2159636" y="2271323"/>
                </a:lnTo>
                <a:lnTo>
                  <a:pt x="2159406" y="2271323"/>
                </a:lnTo>
                <a:lnTo>
                  <a:pt x="2148267" y="2271323"/>
                </a:lnTo>
                <a:lnTo>
                  <a:pt x="2147298" y="2271323"/>
                </a:lnTo>
                <a:lnTo>
                  <a:pt x="2143851" y="2271323"/>
                </a:lnTo>
                <a:lnTo>
                  <a:pt x="2140519" y="2271323"/>
                </a:lnTo>
                <a:lnTo>
                  <a:pt x="2134987" y="2271323"/>
                </a:lnTo>
                <a:lnTo>
                  <a:pt x="2122456" y="2271323"/>
                </a:lnTo>
                <a:lnTo>
                  <a:pt x="2122279" y="2271323"/>
                </a:lnTo>
                <a:lnTo>
                  <a:pt x="2122118" y="2271323"/>
                </a:lnTo>
                <a:lnTo>
                  <a:pt x="2118502" y="2271323"/>
                </a:lnTo>
                <a:lnTo>
                  <a:pt x="2117779" y="2271323"/>
                </a:lnTo>
                <a:lnTo>
                  <a:pt x="2097195" y="2271323"/>
                </a:lnTo>
                <a:lnTo>
                  <a:pt x="2089650" y="2271323"/>
                </a:lnTo>
                <a:lnTo>
                  <a:pt x="2060015" y="2271323"/>
                </a:lnTo>
                <a:lnTo>
                  <a:pt x="2056060" y="2271323"/>
                </a:lnTo>
                <a:lnTo>
                  <a:pt x="2049579" y="2271323"/>
                </a:lnTo>
                <a:lnTo>
                  <a:pt x="2047663" y="2271323"/>
                </a:lnTo>
                <a:lnTo>
                  <a:pt x="2042114" y="2271323"/>
                </a:lnTo>
                <a:lnTo>
                  <a:pt x="2027209" y="2271323"/>
                </a:lnTo>
                <a:lnTo>
                  <a:pt x="2001519" y="2271323"/>
                </a:lnTo>
                <a:lnTo>
                  <a:pt x="1997366" y="2271323"/>
                </a:lnTo>
                <a:lnTo>
                  <a:pt x="1987138" y="2271323"/>
                </a:lnTo>
                <a:lnTo>
                  <a:pt x="1979672" y="2271323"/>
                </a:lnTo>
                <a:lnTo>
                  <a:pt x="1967078" y="2271323"/>
                </a:lnTo>
                <a:lnTo>
                  <a:pt x="1966314" y="2271323"/>
                </a:lnTo>
                <a:lnTo>
                  <a:pt x="1954831" y="2271323"/>
                </a:lnTo>
                <a:lnTo>
                  <a:pt x="1944742" y="2271323"/>
                </a:lnTo>
                <a:lnTo>
                  <a:pt x="1939078" y="2271323"/>
                </a:lnTo>
                <a:lnTo>
                  <a:pt x="1923220" y="2271323"/>
                </a:lnTo>
                <a:lnTo>
                  <a:pt x="1908129" y="2271323"/>
                </a:lnTo>
                <a:lnTo>
                  <a:pt x="1903872" y="2271323"/>
                </a:lnTo>
                <a:lnTo>
                  <a:pt x="1895009" y="2271323"/>
                </a:lnTo>
                <a:lnTo>
                  <a:pt x="1892390" y="2271323"/>
                </a:lnTo>
                <a:lnTo>
                  <a:pt x="1890208" y="2271323"/>
                </a:lnTo>
                <a:lnTo>
                  <a:pt x="1882301" y="2271323"/>
                </a:lnTo>
                <a:lnTo>
                  <a:pt x="1878523" y="2271323"/>
                </a:lnTo>
                <a:lnTo>
                  <a:pt x="1855926" y="2271323"/>
                </a:lnTo>
                <a:lnTo>
                  <a:pt x="1827767" y="2271323"/>
                </a:lnTo>
                <a:lnTo>
                  <a:pt x="1816082" y="2271323"/>
                </a:lnTo>
                <a:lnTo>
                  <a:pt x="1802135" y="2271323"/>
                </a:lnTo>
                <a:lnTo>
                  <a:pt x="1793484" y="2271323"/>
                </a:lnTo>
                <a:lnTo>
                  <a:pt x="1783191" y="2271323"/>
                </a:lnTo>
                <a:lnTo>
                  <a:pt x="1757388" y="2271323"/>
                </a:lnTo>
                <a:lnTo>
                  <a:pt x="1744673" y="2271323"/>
                </a:lnTo>
                <a:lnTo>
                  <a:pt x="1739694" y="2271323"/>
                </a:lnTo>
                <a:lnTo>
                  <a:pt x="1727100" y="2271323"/>
                </a:lnTo>
                <a:lnTo>
                  <a:pt x="1714853" y="2271323"/>
                </a:lnTo>
                <a:lnTo>
                  <a:pt x="1682232" y="2271323"/>
                </a:lnTo>
                <a:lnTo>
                  <a:pt x="1668150" y="2271323"/>
                </a:lnTo>
                <a:lnTo>
                  <a:pt x="1652411" y="2271323"/>
                </a:lnTo>
                <a:lnTo>
                  <a:pt x="1650230" y="2271323"/>
                </a:lnTo>
                <a:lnTo>
                  <a:pt x="1633447" y="2271323"/>
                </a:lnTo>
                <a:lnTo>
                  <a:pt x="1620345" y="2271323"/>
                </a:lnTo>
                <a:lnTo>
                  <a:pt x="1615947" y="2271323"/>
                </a:lnTo>
                <a:lnTo>
                  <a:pt x="1587789" y="2271323"/>
                </a:lnTo>
                <a:lnTo>
                  <a:pt x="1582822" y="2271323"/>
                </a:lnTo>
                <a:lnTo>
                  <a:pt x="1582597" y="2271323"/>
                </a:lnTo>
                <a:lnTo>
                  <a:pt x="1581443" y="2271323"/>
                </a:lnTo>
                <a:lnTo>
                  <a:pt x="1571790" y="2271323"/>
                </a:lnTo>
                <a:lnTo>
                  <a:pt x="1557904" y="2271323"/>
                </a:lnTo>
                <a:lnTo>
                  <a:pt x="1556673" y="2271323"/>
                </a:lnTo>
                <a:lnTo>
                  <a:pt x="1553506" y="2271323"/>
                </a:lnTo>
                <a:lnTo>
                  <a:pt x="1552334" y="2271323"/>
                </a:lnTo>
                <a:lnTo>
                  <a:pt x="1543213" y="2271323"/>
                </a:lnTo>
                <a:lnTo>
                  <a:pt x="1531750" y="2271323"/>
                </a:lnTo>
                <a:lnTo>
                  <a:pt x="1504695" y="2271323"/>
                </a:lnTo>
                <a:lnTo>
                  <a:pt x="1494569" y="2271323"/>
                </a:lnTo>
                <a:lnTo>
                  <a:pt x="1489892" y="2271323"/>
                </a:lnTo>
                <a:lnTo>
                  <a:pt x="1482218" y="2271323"/>
                </a:lnTo>
                <a:lnTo>
                  <a:pt x="1442682" y="2271323"/>
                </a:lnTo>
                <a:lnTo>
                  <a:pt x="1442254" y="2271323"/>
                </a:lnTo>
                <a:lnTo>
                  <a:pt x="1419777" y="2271323"/>
                </a:lnTo>
                <a:lnTo>
                  <a:pt x="1393468" y="2271323"/>
                </a:lnTo>
                <a:lnTo>
                  <a:pt x="1380367" y="2271323"/>
                </a:lnTo>
                <a:lnTo>
                  <a:pt x="1373633" y="2271323"/>
                </a:lnTo>
                <a:lnTo>
                  <a:pt x="1364570" y="2271323"/>
                </a:lnTo>
                <a:lnTo>
                  <a:pt x="1342843" y="2271323"/>
                </a:lnTo>
                <a:lnTo>
                  <a:pt x="1342619" y="2271323"/>
                </a:lnTo>
                <a:lnTo>
                  <a:pt x="1341875" y="2271323"/>
                </a:lnTo>
                <a:lnTo>
                  <a:pt x="1338427" y="2271323"/>
                </a:lnTo>
                <a:lnTo>
                  <a:pt x="1335096" y="2271323"/>
                </a:lnTo>
                <a:lnTo>
                  <a:pt x="1329563" y="2271323"/>
                </a:lnTo>
                <a:lnTo>
                  <a:pt x="1317926" y="2271323"/>
                </a:lnTo>
                <a:lnTo>
                  <a:pt x="1316856" y="2271323"/>
                </a:lnTo>
                <a:lnTo>
                  <a:pt x="1316695" y="2271323"/>
                </a:lnTo>
                <a:lnTo>
                  <a:pt x="1312355" y="2271323"/>
                </a:lnTo>
                <a:lnTo>
                  <a:pt x="1291771" y="2271323"/>
                </a:lnTo>
                <a:lnTo>
                  <a:pt x="1267122" y="2271323"/>
                </a:lnTo>
                <a:lnTo>
                  <a:pt x="1254591" y="2271323"/>
                </a:lnTo>
                <a:lnTo>
                  <a:pt x="1250637" y="2271323"/>
                </a:lnTo>
                <a:lnTo>
                  <a:pt x="1249914" y="2271323"/>
                </a:lnTo>
                <a:lnTo>
                  <a:pt x="1242240" y="2271323"/>
                </a:lnTo>
                <a:lnTo>
                  <a:pt x="1221785" y="2271323"/>
                </a:lnTo>
                <a:lnTo>
                  <a:pt x="1191942" y="2271323"/>
                </a:lnTo>
                <a:lnTo>
                  <a:pt x="1181714" y="2271323"/>
                </a:lnTo>
                <a:lnTo>
                  <a:pt x="1179798" y="2271323"/>
                </a:lnTo>
                <a:lnTo>
                  <a:pt x="1174248" y="2271323"/>
                </a:lnTo>
                <a:lnTo>
                  <a:pt x="1161654" y="2271323"/>
                </a:lnTo>
                <a:lnTo>
                  <a:pt x="1133654" y="2271323"/>
                </a:lnTo>
                <a:lnTo>
                  <a:pt x="1129501" y="2271323"/>
                </a:lnTo>
                <a:lnTo>
                  <a:pt x="1128385" y="2271323"/>
                </a:lnTo>
                <a:lnTo>
                  <a:pt x="1124592" y="2271323"/>
                </a:lnTo>
                <a:lnTo>
                  <a:pt x="1099213" y="2271323"/>
                </a:lnTo>
                <a:lnTo>
                  <a:pt x="1098448" y="2271323"/>
                </a:lnTo>
                <a:lnTo>
                  <a:pt x="1089585" y="2271323"/>
                </a:lnTo>
                <a:lnTo>
                  <a:pt x="1086966" y="2271323"/>
                </a:lnTo>
                <a:lnTo>
                  <a:pt x="1076877" y="2271323"/>
                </a:lnTo>
                <a:lnTo>
                  <a:pt x="1027144" y="2271323"/>
                </a:lnTo>
                <a:lnTo>
                  <a:pt x="1022343" y="2271323"/>
                </a:lnTo>
                <a:lnTo>
                  <a:pt x="1010658" y="2271323"/>
                </a:lnTo>
                <a:lnTo>
                  <a:pt x="988060" y="2271323"/>
                </a:lnTo>
                <a:lnTo>
                  <a:pt x="977767" y="2271323"/>
                </a:lnTo>
                <a:lnTo>
                  <a:pt x="951964" y="2271323"/>
                </a:lnTo>
                <a:lnTo>
                  <a:pt x="934270" y="2271323"/>
                </a:lnTo>
                <a:lnTo>
                  <a:pt x="915326" y="2271323"/>
                </a:lnTo>
                <a:lnTo>
                  <a:pt x="889523" y="2271323"/>
                </a:lnTo>
                <a:lnTo>
                  <a:pt x="876808" y="2271323"/>
                </a:lnTo>
                <a:lnTo>
                  <a:pt x="859235" y="2271323"/>
                </a:lnTo>
                <a:lnTo>
                  <a:pt x="846988" y="2271323"/>
                </a:lnTo>
                <a:lnTo>
                  <a:pt x="782365" y="2271323"/>
                </a:lnTo>
                <a:lnTo>
                  <a:pt x="752480" y="2271323"/>
                </a:lnTo>
                <a:lnTo>
                  <a:pt x="748082" y="2271323"/>
                </a:lnTo>
                <a:lnTo>
                  <a:pt x="714732" y="2271323"/>
                </a:lnTo>
                <a:lnTo>
                  <a:pt x="684468" y="2271323"/>
                </a:lnTo>
                <a:lnTo>
                  <a:pt x="675347" y="2271323"/>
                </a:lnTo>
                <a:lnTo>
                  <a:pt x="636830" y="2271323"/>
                </a:lnTo>
                <a:lnTo>
                  <a:pt x="614353" y="2271323"/>
                </a:lnTo>
                <a:lnTo>
                  <a:pt x="512502" y="2271323"/>
                </a:lnTo>
                <a:lnTo>
                  <a:pt x="496705" y="2271323"/>
                </a:lnTo>
                <a:lnTo>
                  <a:pt x="474753" y="2271323"/>
                </a:lnTo>
                <a:lnTo>
                  <a:pt x="461698" y="2271323"/>
                </a:lnTo>
                <a:lnTo>
                  <a:pt x="444490" y="2271323"/>
                </a:lnTo>
                <a:lnTo>
                  <a:pt x="374374" y="2271323"/>
                </a:lnTo>
                <a:lnTo>
                  <a:pt x="324078" y="2271323"/>
                </a:lnTo>
                <a:lnTo>
                  <a:pt x="293790" y="2271323"/>
                </a:lnTo>
                <a:lnTo>
                  <a:pt x="260520" y="2271323"/>
                </a:lnTo>
                <a:lnTo>
                  <a:pt x="256727" y="2271323"/>
                </a:lnTo>
                <a:lnTo>
                  <a:pt x="221720" y="2271323"/>
                </a:lnTo>
                <a:lnTo>
                  <a:pt x="109902" y="2271323"/>
                </a:lnTo>
                <a:lnTo>
                  <a:pt x="84099" y="2271323"/>
                </a:lnTo>
                <a:cubicBezTo>
                  <a:pt x="10510" y="2271323"/>
                  <a:pt x="1311" y="2207008"/>
                  <a:pt x="161" y="2190929"/>
                </a:cubicBezTo>
                <a:lnTo>
                  <a:pt x="0" y="2187396"/>
                </a:lnTo>
                <a:lnTo>
                  <a:pt x="0" y="83977"/>
                </a:lnTo>
                <a:lnTo>
                  <a:pt x="3611" y="56276"/>
                </a:lnTo>
                <a:cubicBezTo>
                  <a:pt x="19708" y="0"/>
                  <a:pt x="84099" y="0"/>
                  <a:pt x="84099" y="0"/>
                </a:cubicBezTo>
                <a:close/>
              </a:path>
            </a:pathLst>
          </a:custGeom>
          <a:solidFill>
            <a:schemeClr val="bg2">
              <a:lumMod val="20000"/>
              <a:lumOff val="80000"/>
            </a:schemeClr>
          </a:solidFill>
        </p:spPr>
        <p:txBody>
          <a:bodyPr wrap="square" lIns="0" tIns="274320" rIns="0" bIns="0" anchor="t" anchorCtr="0">
            <a:noAutofit/>
          </a:bodyPr>
          <a:lstStyle>
            <a:lvl1pPr algn="ctr">
              <a:lnSpc>
                <a:spcPts val="1600"/>
              </a:lnSpc>
              <a:defRPr sz="1400" b="0"/>
            </a:lvl1pPr>
          </a:lstStyle>
          <a:p>
            <a:r>
              <a:rPr lang="en-GB" noProof="0"/>
              <a:t>(Q horizontal) Click icon to add picture</a:t>
            </a:r>
          </a:p>
        </p:txBody>
      </p:sp>
      <p:sp>
        <p:nvSpPr>
          <p:cNvPr id="20" name="Picture Placeholder 19"/>
          <p:cNvSpPr>
            <a:spLocks noGrp="1"/>
          </p:cNvSpPr>
          <p:nvPr>
            <p:ph type="pic" sz="quarter" idx="26" hasCustomPrompt="1"/>
          </p:nvPr>
        </p:nvSpPr>
        <p:spPr bwMode="gray">
          <a:xfrm>
            <a:off x="4581156" y="3929476"/>
            <a:ext cx="2736145" cy="2271324"/>
          </a:xfrm>
          <a:custGeom>
            <a:avLst/>
            <a:gdLst>
              <a:gd name="connsiteX0" fmla="*/ 84100 w 2736145"/>
              <a:gd name="connsiteY0" fmla="*/ 0 h 2271324"/>
              <a:gd name="connsiteX1" fmla="*/ 87368 w 2736145"/>
              <a:gd name="connsiteY1" fmla="*/ 0 h 2271324"/>
              <a:gd name="connsiteX2" fmla="*/ 94913 w 2736145"/>
              <a:gd name="connsiteY2" fmla="*/ 0 h 2271324"/>
              <a:gd name="connsiteX3" fmla="*/ 95131 w 2736145"/>
              <a:gd name="connsiteY3" fmla="*/ 0 h 2271324"/>
              <a:gd name="connsiteX4" fmla="*/ 110248 w 2736145"/>
              <a:gd name="connsiteY4" fmla="*/ 0 h 2271324"/>
              <a:gd name="connsiteX5" fmla="*/ 135171 w 2736145"/>
              <a:gd name="connsiteY5" fmla="*/ 0 h 2271324"/>
              <a:gd name="connsiteX6" fmla="*/ 172351 w 2736145"/>
              <a:gd name="connsiteY6" fmla="*/ 0 h 2271324"/>
              <a:gd name="connsiteX7" fmla="*/ 224240 w 2736145"/>
              <a:gd name="connsiteY7" fmla="*/ 0 h 2271324"/>
              <a:gd name="connsiteX8" fmla="*/ 273453 w 2736145"/>
              <a:gd name="connsiteY8" fmla="*/ 0 h 2271324"/>
              <a:gd name="connsiteX9" fmla="*/ 293289 w 2736145"/>
              <a:gd name="connsiteY9" fmla="*/ 0 h 2271324"/>
              <a:gd name="connsiteX10" fmla="*/ 309146 w 2736145"/>
              <a:gd name="connsiteY10" fmla="*/ 0 h 2271324"/>
              <a:gd name="connsiteX11" fmla="*/ 312939 w 2736145"/>
              <a:gd name="connsiteY11" fmla="*/ 0 h 2271324"/>
              <a:gd name="connsiteX12" fmla="*/ 324078 w 2736145"/>
              <a:gd name="connsiteY12" fmla="*/ 0 h 2271324"/>
              <a:gd name="connsiteX13" fmla="*/ 325046 w 2736145"/>
              <a:gd name="connsiteY13" fmla="*/ 0 h 2271324"/>
              <a:gd name="connsiteX14" fmla="*/ 328493 w 2736145"/>
              <a:gd name="connsiteY14" fmla="*/ 0 h 2271324"/>
              <a:gd name="connsiteX15" fmla="*/ 331826 w 2736145"/>
              <a:gd name="connsiteY15" fmla="*/ 0 h 2271324"/>
              <a:gd name="connsiteX16" fmla="*/ 347897 w 2736145"/>
              <a:gd name="connsiteY16" fmla="*/ 0 h 2271324"/>
              <a:gd name="connsiteX17" fmla="*/ 350065 w 2736145"/>
              <a:gd name="connsiteY17" fmla="*/ 0 h 2271324"/>
              <a:gd name="connsiteX18" fmla="*/ 350227 w 2736145"/>
              <a:gd name="connsiteY18" fmla="*/ 0 h 2271324"/>
              <a:gd name="connsiteX19" fmla="*/ 351166 w 2736145"/>
              <a:gd name="connsiteY19" fmla="*/ 0 h 2271324"/>
              <a:gd name="connsiteX20" fmla="*/ 358710 w 2736145"/>
              <a:gd name="connsiteY20" fmla="*/ 0 h 2271324"/>
              <a:gd name="connsiteX21" fmla="*/ 358928 w 2736145"/>
              <a:gd name="connsiteY21" fmla="*/ 0 h 2271324"/>
              <a:gd name="connsiteX22" fmla="*/ 374046 w 2736145"/>
              <a:gd name="connsiteY22" fmla="*/ 0 h 2271324"/>
              <a:gd name="connsiteX23" fmla="*/ 386060 w 2736145"/>
              <a:gd name="connsiteY23" fmla="*/ 0 h 2271324"/>
              <a:gd name="connsiteX24" fmla="*/ 398969 w 2736145"/>
              <a:gd name="connsiteY24" fmla="*/ 0 h 2271324"/>
              <a:gd name="connsiteX25" fmla="*/ 412329 w 2736145"/>
              <a:gd name="connsiteY25" fmla="*/ 0 h 2271324"/>
              <a:gd name="connsiteX26" fmla="*/ 416284 w 2736145"/>
              <a:gd name="connsiteY26" fmla="*/ 0 h 2271324"/>
              <a:gd name="connsiteX27" fmla="*/ 436149 w 2736145"/>
              <a:gd name="connsiteY27" fmla="*/ 0 h 2271324"/>
              <a:gd name="connsiteX28" fmla="*/ 445136 w 2736145"/>
              <a:gd name="connsiteY28" fmla="*/ 0 h 2271324"/>
              <a:gd name="connsiteX29" fmla="*/ 485207 w 2736145"/>
              <a:gd name="connsiteY29" fmla="*/ 0 h 2271324"/>
              <a:gd name="connsiteX30" fmla="*/ 488037 w 2736145"/>
              <a:gd name="connsiteY30" fmla="*/ 0 h 2271324"/>
              <a:gd name="connsiteX31" fmla="*/ 492672 w 2736145"/>
              <a:gd name="connsiteY31" fmla="*/ 0 h 2271324"/>
              <a:gd name="connsiteX32" fmla="*/ 533267 w 2736145"/>
              <a:gd name="connsiteY32" fmla="*/ 0 h 2271324"/>
              <a:gd name="connsiteX33" fmla="*/ 537250 w 2736145"/>
              <a:gd name="connsiteY33" fmla="*/ 0 h 2271324"/>
              <a:gd name="connsiteX34" fmla="*/ 549124 w 2736145"/>
              <a:gd name="connsiteY34" fmla="*/ 0 h 2271324"/>
              <a:gd name="connsiteX35" fmla="*/ 557087 w 2736145"/>
              <a:gd name="connsiteY35" fmla="*/ 0 h 2271324"/>
              <a:gd name="connsiteX36" fmla="*/ 564217 w 2736145"/>
              <a:gd name="connsiteY36" fmla="*/ 0 h 2271324"/>
              <a:gd name="connsiteX37" fmla="*/ 568473 w 2736145"/>
              <a:gd name="connsiteY37" fmla="*/ 0 h 2271324"/>
              <a:gd name="connsiteX38" fmla="*/ 572944 w 2736145"/>
              <a:gd name="connsiteY38" fmla="*/ 0 h 2271324"/>
              <a:gd name="connsiteX39" fmla="*/ 576737 w 2736145"/>
              <a:gd name="connsiteY39" fmla="*/ 0 h 2271324"/>
              <a:gd name="connsiteX40" fmla="*/ 579956 w 2736145"/>
              <a:gd name="connsiteY40" fmla="*/ 0 h 2271324"/>
              <a:gd name="connsiteX41" fmla="*/ 587876 w 2736145"/>
              <a:gd name="connsiteY41" fmla="*/ 0 h 2271324"/>
              <a:gd name="connsiteX42" fmla="*/ 588844 w 2736145"/>
              <a:gd name="connsiteY42" fmla="*/ 0 h 2271324"/>
              <a:gd name="connsiteX43" fmla="*/ 590043 w 2736145"/>
              <a:gd name="connsiteY43" fmla="*/ 0 h 2271324"/>
              <a:gd name="connsiteX44" fmla="*/ 592291 w 2736145"/>
              <a:gd name="connsiteY44" fmla="*/ 0 h 2271324"/>
              <a:gd name="connsiteX45" fmla="*/ 595624 w 2736145"/>
              <a:gd name="connsiteY45" fmla="*/ 0 h 2271324"/>
              <a:gd name="connsiteX46" fmla="*/ 613863 w 2736145"/>
              <a:gd name="connsiteY46" fmla="*/ 0 h 2271324"/>
              <a:gd name="connsiteX47" fmla="*/ 614024 w 2736145"/>
              <a:gd name="connsiteY47" fmla="*/ 0 h 2271324"/>
              <a:gd name="connsiteX48" fmla="*/ 644578 w 2736145"/>
              <a:gd name="connsiteY48" fmla="*/ 0 h 2271324"/>
              <a:gd name="connsiteX49" fmla="*/ 649858 w 2736145"/>
              <a:gd name="connsiteY49" fmla="*/ 0 h 2271324"/>
              <a:gd name="connsiteX50" fmla="*/ 656262 w 2736145"/>
              <a:gd name="connsiteY50" fmla="*/ 0 h 2271324"/>
              <a:gd name="connsiteX51" fmla="*/ 676127 w 2736145"/>
              <a:gd name="connsiteY51" fmla="*/ 0 h 2271324"/>
              <a:gd name="connsiteX52" fmla="*/ 678860 w 2736145"/>
              <a:gd name="connsiteY52" fmla="*/ 0 h 2271324"/>
              <a:gd name="connsiteX53" fmla="*/ 680082 w 2736145"/>
              <a:gd name="connsiteY53" fmla="*/ 0 h 2271324"/>
              <a:gd name="connsiteX54" fmla="*/ 708934 w 2736145"/>
              <a:gd name="connsiteY54" fmla="*/ 0 h 2271324"/>
              <a:gd name="connsiteX55" fmla="*/ 732650 w 2736145"/>
              <a:gd name="connsiteY55" fmla="*/ 0 h 2271324"/>
              <a:gd name="connsiteX56" fmla="*/ 749004 w 2736145"/>
              <a:gd name="connsiteY56" fmla="*/ 0 h 2271324"/>
              <a:gd name="connsiteX57" fmla="*/ 756470 w 2736145"/>
              <a:gd name="connsiteY57" fmla="*/ 0 h 2271324"/>
              <a:gd name="connsiteX58" fmla="*/ 790113 w 2736145"/>
              <a:gd name="connsiteY58" fmla="*/ 0 h 2271324"/>
              <a:gd name="connsiteX59" fmla="*/ 797065 w 2736145"/>
              <a:gd name="connsiteY59" fmla="*/ 0 h 2271324"/>
              <a:gd name="connsiteX60" fmla="*/ 804195 w 2736145"/>
              <a:gd name="connsiteY60" fmla="*/ 0 h 2271324"/>
              <a:gd name="connsiteX61" fmla="*/ 812922 w 2736145"/>
              <a:gd name="connsiteY61" fmla="*/ 0 h 2271324"/>
              <a:gd name="connsiteX62" fmla="*/ 819934 w 2736145"/>
              <a:gd name="connsiteY62" fmla="*/ 0 h 2271324"/>
              <a:gd name="connsiteX63" fmla="*/ 828014 w 2736145"/>
              <a:gd name="connsiteY63" fmla="*/ 0 h 2271324"/>
              <a:gd name="connsiteX64" fmla="*/ 832271 w 2736145"/>
              <a:gd name="connsiteY64" fmla="*/ 0 h 2271324"/>
              <a:gd name="connsiteX65" fmla="*/ 838898 w 2736145"/>
              <a:gd name="connsiteY65" fmla="*/ 0 h 2271324"/>
              <a:gd name="connsiteX66" fmla="*/ 843753 w 2736145"/>
              <a:gd name="connsiteY66" fmla="*/ 0 h 2271324"/>
              <a:gd name="connsiteX67" fmla="*/ 853841 w 2736145"/>
              <a:gd name="connsiteY67" fmla="*/ 0 h 2271324"/>
              <a:gd name="connsiteX68" fmla="*/ 884557 w 2736145"/>
              <a:gd name="connsiteY68" fmla="*/ 0 h 2271324"/>
              <a:gd name="connsiteX69" fmla="*/ 889524 w 2736145"/>
              <a:gd name="connsiteY69" fmla="*/ 0 h 2271324"/>
              <a:gd name="connsiteX70" fmla="*/ 892792 w 2736145"/>
              <a:gd name="connsiteY70" fmla="*/ 0 h 2271324"/>
              <a:gd name="connsiteX71" fmla="*/ 900555 w 2736145"/>
              <a:gd name="connsiteY71" fmla="*/ 0 h 2271324"/>
              <a:gd name="connsiteX72" fmla="*/ 908376 w 2736145"/>
              <a:gd name="connsiteY72" fmla="*/ 0 h 2271324"/>
              <a:gd name="connsiteX73" fmla="*/ 914440 w 2736145"/>
              <a:gd name="connsiteY73" fmla="*/ 0 h 2271324"/>
              <a:gd name="connsiteX74" fmla="*/ 915672 w 2736145"/>
              <a:gd name="connsiteY74" fmla="*/ 0 h 2271324"/>
              <a:gd name="connsiteX75" fmla="*/ 918838 w 2736145"/>
              <a:gd name="connsiteY75" fmla="*/ 0 h 2271324"/>
              <a:gd name="connsiteX76" fmla="*/ 920060 w 2736145"/>
              <a:gd name="connsiteY76" fmla="*/ 0 h 2271324"/>
              <a:gd name="connsiteX77" fmla="*/ 940595 w 2736145"/>
              <a:gd name="connsiteY77" fmla="*/ 0 h 2271324"/>
              <a:gd name="connsiteX78" fmla="*/ 942658 w 2736145"/>
              <a:gd name="connsiteY78" fmla="*/ 0 h 2271324"/>
              <a:gd name="connsiteX79" fmla="*/ 977775 w 2736145"/>
              <a:gd name="connsiteY79" fmla="*/ 0 h 2271324"/>
              <a:gd name="connsiteX80" fmla="*/ 982452 w 2736145"/>
              <a:gd name="connsiteY80" fmla="*/ 0 h 2271324"/>
              <a:gd name="connsiteX81" fmla="*/ 996448 w 2736145"/>
              <a:gd name="connsiteY81" fmla="*/ 0 h 2271324"/>
              <a:gd name="connsiteX82" fmla="*/ 1029664 w 2736145"/>
              <a:gd name="connsiteY82" fmla="*/ 0 h 2271324"/>
              <a:gd name="connsiteX83" fmla="*/ 1030092 w 2736145"/>
              <a:gd name="connsiteY83" fmla="*/ 0 h 2271324"/>
              <a:gd name="connsiteX84" fmla="*/ 1052568 w 2736145"/>
              <a:gd name="connsiteY84" fmla="*/ 0 h 2271324"/>
              <a:gd name="connsiteX85" fmla="*/ 1053911 w 2736145"/>
              <a:gd name="connsiteY85" fmla="*/ 0 h 2271324"/>
              <a:gd name="connsiteX86" fmla="*/ 1067993 w 2736145"/>
              <a:gd name="connsiteY86" fmla="*/ 0 h 2271324"/>
              <a:gd name="connsiteX87" fmla="*/ 1078877 w 2736145"/>
              <a:gd name="connsiteY87" fmla="*/ 0 h 2271324"/>
              <a:gd name="connsiteX88" fmla="*/ 1083732 w 2736145"/>
              <a:gd name="connsiteY88" fmla="*/ 0 h 2271324"/>
              <a:gd name="connsiteX89" fmla="*/ 1098713 w 2736145"/>
              <a:gd name="connsiteY89" fmla="*/ 0 h 2271324"/>
              <a:gd name="connsiteX90" fmla="*/ 1102696 w 2736145"/>
              <a:gd name="connsiteY90" fmla="*/ 0 h 2271324"/>
              <a:gd name="connsiteX91" fmla="*/ 1129502 w 2736145"/>
              <a:gd name="connsiteY91" fmla="*/ 0 h 2271324"/>
              <a:gd name="connsiteX92" fmla="*/ 1130470 w 2736145"/>
              <a:gd name="connsiteY92" fmla="*/ 0 h 2271324"/>
              <a:gd name="connsiteX93" fmla="*/ 1133917 w 2736145"/>
              <a:gd name="connsiteY93" fmla="*/ 0 h 2271324"/>
              <a:gd name="connsiteX94" fmla="*/ 1137250 w 2736145"/>
              <a:gd name="connsiteY94" fmla="*/ 0 h 2271324"/>
              <a:gd name="connsiteX95" fmla="*/ 1148354 w 2736145"/>
              <a:gd name="connsiteY95" fmla="*/ 0 h 2271324"/>
              <a:gd name="connsiteX96" fmla="*/ 1153321 w 2736145"/>
              <a:gd name="connsiteY96" fmla="*/ 0 h 2271324"/>
              <a:gd name="connsiteX97" fmla="*/ 1154419 w 2736145"/>
              <a:gd name="connsiteY97" fmla="*/ 0 h 2271324"/>
              <a:gd name="connsiteX98" fmla="*/ 1155489 w 2736145"/>
              <a:gd name="connsiteY98" fmla="*/ 0 h 2271324"/>
              <a:gd name="connsiteX99" fmla="*/ 1155651 w 2736145"/>
              <a:gd name="connsiteY99" fmla="*/ 0 h 2271324"/>
              <a:gd name="connsiteX100" fmla="*/ 1156590 w 2736145"/>
              <a:gd name="connsiteY100" fmla="*/ 0 h 2271324"/>
              <a:gd name="connsiteX101" fmla="*/ 1164352 w 2736145"/>
              <a:gd name="connsiteY101" fmla="*/ 0 h 2271324"/>
              <a:gd name="connsiteX102" fmla="*/ 1178238 w 2736145"/>
              <a:gd name="connsiteY102" fmla="*/ 0 h 2271324"/>
              <a:gd name="connsiteX103" fmla="*/ 1179470 w 2736145"/>
              <a:gd name="connsiteY103" fmla="*/ 0 h 2271324"/>
              <a:gd name="connsiteX104" fmla="*/ 1182636 w 2736145"/>
              <a:gd name="connsiteY104" fmla="*/ 0 h 2271324"/>
              <a:gd name="connsiteX105" fmla="*/ 1191484 w 2736145"/>
              <a:gd name="connsiteY105" fmla="*/ 0 h 2271324"/>
              <a:gd name="connsiteX106" fmla="*/ 1204393 w 2736145"/>
              <a:gd name="connsiteY106" fmla="*/ 0 h 2271324"/>
              <a:gd name="connsiteX107" fmla="*/ 1205223 w 2736145"/>
              <a:gd name="connsiteY107" fmla="*/ 0 h 2271324"/>
              <a:gd name="connsiteX108" fmla="*/ 1217753 w 2736145"/>
              <a:gd name="connsiteY108" fmla="*/ 0 h 2271324"/>
              <a:gd name="connsiteX109" fmla="*/ 1221708 w 2736145"/>
              <a:gd name="connsiteY109" fmla="*/ 0 h 2271324"/>
              <a:gd name="connsiteX110" fmla="*/ 1222431 w 2736145"/>
              <a:gd name="connsiteY110" fmla="*/ 0 h 2271324"/>
              <a:gd name="connsiteX111" fmla="*/ 1241573 w 2736145"/>
              <a:gd name="connsiteY111" fmla="*/ 0 h 2271324"/>
              <a:gd name="connsiteX112" fmla="*/ 1246250 w 2736145"/>
              <a:gd name="connsiteY112" fmla="*/ 0 h 2271324"/>
              <a:gd name="connsiteX113" fmla="*/ 1250560 w 2736145"/>
              <a:gd name="connsiteY113" fmla="*/ 0 h 2271324"/>
              <a:gd name="connsiteX114" fmla="*/ 1290631 w 2736145"/>
              <a:gd name="connsiteY114" fmla="*/ 0 h 2271324"/>
              <a:gd name="connsiteX115" fmla="*/ 1292546 w 2736145"/>
              <a:gd name="connsiteY115" fmla="*/ 0 h 2271324"/>
              <a:gd name="connsiteX116" fmla="*/ 1293461 w 2736145"/>
              <a:gd name="connsiteY116" fmla="*/ 0 h 2271324"/>
              <a:gd name="connsiteX117" fmla="*/ 1293889 w 2736145"/>
              <a:gd name="connsiteY117" fmla="*/ 0 h 2271324"/>
              <a:gd name="connsiteX118" fmla="*/ 1298096 w 2736145"/>
              <a:gd name="connsiteY118" fmla="*/ 0 h 2271324"/>
              <a:gd name="connsiteX119" fmla="*/ 1316365 w 2736145"/>
              <a:gd name="connsiteY119" fmla="*/ 0 h 2271324"/>
              <a:gd name="connsiteX120" fmla="*/ 1338691 w 2736145"/>
              <a:gd name="connsiteY120" fmla="*/ 0 h 2271324"/>
              <a:gd name="connsiteX121" fmla="*/ 1342674 w 2736145"/>
              <a:gd name="connsiteY121" fmla="*/ 0 h 2271324"/>
              <a:gd name="connsiteX122" fmla="*/ 1342844 w 2736145"/>
              <a:gd name="connsiteY122" fmla="*/ 0 h 2271324"/>
              <a:gd name="connsiteX123" fmla="*/ 1362510 w 2736145"/>
              <a:gd name="connsiteY123" fmla="*/ 0 h 2271324"/>
              <a:gd name="connsiteX124" fmla="*/ 1373131 w 2736145"/>
              <a:gd name="connsiteY124" fmla="*/ 0 h 2271324"/>
              <a:gd name="connsiteX125" fmla="*/ 1373897 w 2736145"/>
              <a:gd name="connsiteY125" fmla="*/ 0 h 2271324"/>
              <a:gd name="connsiteX126" fmla="*/ 1385379 w 2736145"/>
              <a:gd name="connsiteY126" fmla="*/ 0 h 2271324"/>
              <a:gd name="connsiteX127" fmla="*/ 1393300 w 2736145"/>
              <a:gd name="connsiteY127" fmla="*/ 0 h 2271324"/>
              <a:gd name="connsiteX128" fmla="*/ 1394267 w 2736145"/>
              <a:gd name="connsiteY128" fmla="*/ 0 h 2271324"/>
              <a:gd name="connsiteX129" fmla="*/ 1395467 w 2736145"/>
              <a:gd name="connsiteY129" fmla="*/ 0 h 2271324"/>
              <a:gd name="connsiteX130" fmla="*/ 1397715 w 2736145"/>
              <a:gd name="connsiteY130" fmla="*/ 0 h 2271324"/>
              <a:gd name="connsiteX131" fmla="*/ 1401047 w 2736145"/>
              <a:gd name="connsiteY131" fmla="*/ 0 h 2271324"/>
              <a:gd name="connsiteX132" fmla="*/ 1418216 w 2736145"/>
              <a:gd name="connsiteY132" fmla="*/ 0 h 2271324"/>
              <a:gd name="connsiteX133" fmla="*/ 1419286 w 2736145"/>
              <a:gd name="connsiteY133" fmla="*/ 0 h 2271324"/>
              <a:gd name="connsiteX134" fmla="*/ 1419448 w 2736145"/>
              <a:gd name="connsiteY134" fmla="*/ 0 h 2271324"/>
              <a:gd name="connsiteX135" fmla="*/ 1445202 w 2736145"/>
              <a:gd name="connsiteY135" fmla="*/ 0 h 2271324"/>
              <a:gd name="connsiteX136" fmla="*/ 1450002 w 2736145"/>
              <a:gd name="connsiteY136" fmla="*/ 0 h 2271324"/>
              <a:gd name="connsiteX137" fmla="*/ 1455281 w 2736145"/>
              <a:gd name="connsiteY137" fmla="*/ 0 h 2271324"/>
              <a:gd name="connsiteX138" fmla="*/ 1461686 w 2736145"/>
              <a:gd name="connsiteY138" fmla="*/ 0 h 2271324"/>
              <a:gd name="connsiteX139" fmla="*/ 1469021 w 2736145"/>
              <a:gd name="connsiteY139" fmla="*/ 0 h 2271324"/>
              <a:gd name="connsiteX140" fmla="*/ 1481551 w 2736145"/>
              <a:gd name="connsiteY140" fmla="*/ 0 h 2271324"/>
              <a:gd name="connsiteX141" fmla="*/ 1484284 w 2736145"/>
              <a:gd name="connsiteY141" fmla="*/ 0 h 2271324"/>
              <a:gd name="connsiteX142" fmla="*/ 1485505 w 2736145"/>
              <a:gd name="connsiteY142" fmla="*/ 0 h 2271324"/>
              <a:gd name="connsiteX143" fmla="*/ 1486228 w 2736145"/>
              <a:gd name="connsiteY143" fmla="*/ 0 h 2271324"/>
              <a:gd name="connsiteX144" fmla="*/ 1514358 w 2736145"/>
              <a:gd name="connsiteY144" fmla="*/ 0 h 2271324"/>
              <a:gd name="connsiteX145" fmla="*/ 1538074 w 2736145"/>
              <a:gd name="connsiteY145" fmla="*/ 0 h 2271324"/>
              <a:gd name="connsiteX146" fmla="*/ 1554428 w 2736145"/>
              <a:gd name="connsiteY146" fmla="*/ 0 h 2271324"/>
              <a:gd name="connsiteX147" fmla="*/ 1556344 w 2736145"/>
              <a:gd name="connsiteY147" fmla="*/ 0 h 2271324"/>
              <a:gd name="connsiteX148" fmla="*/ 1557019 w 2736145"/>
              <a:gd name="connsiteY148" fmla="*/ 0 h 2271324"/>
              <a:gd name="connsiteX149" fmla="*/ 1561893 w 2736145"/>
              <a:gd name="connsiteY149" fmla="*/ 0 h 2271324"/>
              <a:gd name="connsiteX150" fmla="*/ 1582822 w 2736145"/>
              <a:gd name="connsiteY150" fmla="*/ 0 h 2271324"/>
              <a:gd name="connsiteX151" fmla="*/ 1595537 w 2736145"/>
              <a:gd name="connsiteY151" fmla="*/ 0 h 2271324"/>
              <a:gd name="connsiteX152" fmla="*/ 1602489 w 2736145"/>
              <a:gd name="connsiteY152" fmla="*/ 0 h 2271324"/>
              <a:gd name="connsiteX153" fmla="*/ 1606642 w 2736145"/>
              <a:gd name="connsiteY153" fmla="*/ 0 h 2271324"/>
              <a:gd name="connsiteX154" fmla="*/ 1613109 w 2736145"/>
              <a:gd name="connsiteY154" fmla="*/ 0 h 2271324"/>
              <a:gd name="connsiteX155" fmla="*/ 1625358 w 2736145"/>
              <a:gd name="connsiteY155" fmla="*/ 0 h 2271324"/>
              <a:gd name="connsiteX156" fmla="*/ 1636929 w 2736145"/>
              <a:gd name="connsiteY156" fmla="*/ 0 h 2271324"/>
              <a:gd name="connsiteX157" fmla="*/ 1637694 w 2736145"/>
              <a:gd name="connsiteY157" fmla="*/ 0 h 2271324"/>
              <a:gd name="connsiteX158" fmla="*/ 1649177 w 2736145"/>
              <a:gd name="connsiteY158" fmla="*/ 0 h 2271324"/>
              <a:gd name="connsiteX159" fmla="*/ 1659265 w 2736145"/>
              <a:gd name="connsiteY159" fmla="*/ 0 h 2271324"/>
              <a:gd name="connsiteX160" fmla="*/ 1689980 w 2736145"/>
              <a:gd name="connsiteY160" fmla="*/ 0 h 2271324"/>
              <a:gd name="connsiteX161" fmla="*/ 1708999 w 2736145"/>
              <a:gd name="connsiteY161" fmla="*/ 0 h 2271324"/>
              <a:gd name="connsiteX162" fmla="*/ 1713800 w 2736145"/>
              <a:gd name="connsiteY162" fmla="*/ 0 h 2271324"/>
              <a:gd name="connsiteX163" fmla="*/ 1719864 w 2736145"/>
              <a:gd name="connsiteY163" fmla="*/ 0 h 2271324"/>
              <a:gd name="connsiteX164" fmla="*/ 1724262 w 2736145"/>
              <a:gd name="connsiteY164" fmla="*/ 0 h 2271324"/>
              <a:gd name="connsiteX165" fmla="*/ 1725484 w 2736145"/>
              <a:gd name="connsiteY165" fmla="*/ 0 h 2271324"/>
              <a:gd name="connsiteX166" fmla="*/ 1748081 w 2736145"/>
              <a:gd name="connsiteY166" fmla="*/ 0 h 2271324"/>
              <a:gd name="connsiteX167" fmla="*/ 1757614 w 2736145"/>
              <a:gd name="connsiteY167" fmla="*/ 0 h 2271324"/>
              <a:gd name="connsiteX168" fmla="*/ 1787876 w 2736145"/>
              <a:gd name="connsiteY168" fmla="*/ 0 h 2271324"/>
              <a:gd name="connsiteX169" fmla="*/ 1796998 w 2736145"/>
              <a:gd name="connsiteY169" fmla="*/ 0 h 2271324"/>
              <a:gd name="connsiteX170" fmla="*/ 1801872 w 2736145"/>
              <a:gd name="connsiteY170" fmla="*/ 0 h 2271324"/>
              <a:gd name="connsiteX171" fmla="*/ 1820817 w 2736145"/>
              <a:gd name="connsiteY171" fmla="*/ 0 h 2271324"/>
              <a:gd name="connsiteX172" fmla="*/ 1835515 w 2736145"/>
              <a:gd name="connsiteY172" fmla="*/ 0 h 2271324"/>
              <a:gd name="connsiteX173" fmla="*/ 1846620 w 2736145"/>
              <a:gd name="connsiteY173" fmla="*/ 0 h 2271324"/>
              <a:gd name="connsiteX174" fmla="*/ 1857992 w 2736145"/>
              <a:gd name="connsiteY174" fmla="*/ 0 h 2271324"/>
              <a:gd name="connsiteX175" fmla="*/ 1859335 w 2736145"/>
              <a:gd name="connsiteY175" fmla="*/ 0 h 2271324"/>
              <a:gd name="connsiteX176" fmla="*/ 1876907 w 2736145"/>
              <a:gd name="connsiteY176" fmla="*/ 0 h 2271324"/>
              <a:gd name="connsiteX177" fmla="*/ 1889155 w 2736145"/>
              <a:gd name="connsiteY177" fmla="*/ 0 h 2271324"/>
              <a:gd name="connsiteX178" fmla="*/ 1953778 w 2736145"/>
              <a:gd name="connsiteY178" fmla="*/ 0 h 2271324"/>
              <a:gd name="connsiteX179" fmla="*/ 1959842 w 2736145"/>
              <a:gd name="connsiteY179" fmla="*/ 0 h 2271324"/>
              <a:gd name="connsiteX180" fmla="*/ 1975640 w 2736145"/>
              <a:gd name="connsiteY180" fmla="*/ 0 h 2271324"/>
              <a:gd name="connsiteX181" fmla="*/ 1983662 w 2736145"/>
              <a:gd name="connsiteY181" fmla="*/ 0 h 2271324"/>
              <a:gd name="connsiteX182" fmla="*/ 1988060 w 2736145"/>
              <a:gd name="connsiteY182" fmla="*/ 0 h 2271324"/>
              <a:gd name="connsiteX183" fmla="*/ 1997592 w 2736145"/>
              <a:gd name="connsiteY183" fmla="*/ 0 h 2271324"/>
              <a:gd name="connsiteX184" fmla="*/ 2010647 w 2736145"/>
              <a:gd name="connsiteY184" fmla="*/ 0 h 2271324"/>
              <a:gd name="connsiteX185" fmla="*/ 2021411 w 2736145"/>
              <a:gd name="connsiteY185" fmla="*/ 0 h 2271324"/>
              <a:gd name="connsiteX186" fmla="*/ 2027854 w 2736145"/>
              <a:gd name="connsiteY186" fmla="*/ 0 h 2271324"/>
              <a:gd name="connsiteX187" fmla="*/ 2051674 w 2736145"/>
              <a:gd name="connsiteY187" fmla="*/ 0 h 2271324"/>
              <a:gd name="connsiteX188" fmla="*/ 2060795 w 2736145"/>
              <a:gd name="connsiteY188" fmla="*/ 0 h 2271324"/>
              <a:gd name="connsiteX189" fmla="*/ 2097970 w 2736145"/>
              <a:gd name="connsiteY189" fmla="*/ 0 h 2271324"/>
              <a:gd name="connsiteX190" fmla="*/ 2099313 w 2736145"/>
              <a:gd name="connsiteY190" fmla="*/ 0 h 2271324"/>
              <a:gd name="connsiteX191" fmla="*/ 2121789 w 2736145"/>
              <a:gd name="connsiteY191" fmla="*/ 0 h 2271324"/>
              <a:gd name="connsiteX192" fmla="*/ 2148268 w 2736145"/>
              <a:gd name="connsiteY192" fmla="*/ 0 h 2271324"/>
              <a:gd name="connsiteX193" fmla="*/ 2178555 w 2736145"/>
              <a:gd name="connsiteY193" fmla="*/ 0 h 2271324"/>
              <a:gd name="connsiteX194" fmla="*/ 2211825 w 2736145"/>
              <a:gd name="connsiteY194" fmla="*/ 0 h 2271324"/>
              <a:gd name="connsiteX195" fmla="*/ 2215618 w 2736145"/>
              <a:gd name="connsiteY195" fmla="*/ 0 h 2271324"/>
              <a:gd name="connsiteX196" fmla="*/ 2223640 w 2736145"/>
              <a:gd name="connsiteY196" fmla="*/ 0 h 2271324"/>
              <a:gd name="connsiteX197" fmla="*/ 2239438 w 2736145"/>
              <a:gd name="connsiteY197" fmla="*/ 0 h 2271324"/>
              <a:gd name="connsiteX198" fmla="*/ 2250625 w 2736145"/>
              <a:gd name="connsiteY198" fmla="*/ 0 h 2271324"/>
              <a:gd name="connsiteX199" fmla="*/ 2261389 w 2736145"/>
              <a:gd name="connsiteY199" fmla="*/ 0 h 2271324"/>
              <a:gd name="connsiteX200" fmla="*/ 2274445 w 2736145"/>
              <a:gd name="connsiteY200" fmla="*/ 0 h 2271324"/>
              <a:gd name="connsiteX201" fmla="*/ 2291652 w 2736145"/>
              <a:gd name="connsiteY201" fmla="*/ 0 h 2271324"/>
              <a:gd name="connsiteX202" fmla="*/ 2361768 w 2736145"/>
              <a:gd name="connsiteY202" fmla="*/ 0 h 2271324"/>
              <a:gd name="connsiteX203" fmla="*/ 2362443 w 2736145"/>
              <a:gd name="connsiteY203" fmla="*/ 0 h 2271324"/>
              <a:gd name="connsiteX204" fmla="*/ 2388246 w 2736145"/>
              <a:gd name="connsiteY204" fmla="*/ 0 h 2271324"/>
              <a:gd name="connsiteX205" fmla="*/ 2412065 w 2736145"/>
              <a:gd name="connsiteY205" fmla="*/ 0 h 2271324"/>
              <a:gd name="connsiteX206" fmla="*/ 2442352 w 2736145"/>
              <a:gd name="connsiteY206" fmla="*/ 0 h 2271324"/>
              <a:gd name="connsiteX207" fmla="*/ 2475622 w 2736145"/>
              <a:gd name="connsiteY207" fmla="*/ 0 h 2271324"/>
              <a:gd name="connsiteX208" fmla="*/ 2479416 w 2736145"/>
              <a:gd name="connsiteY208" fmla="*/ 0 h 2271324"/>
              <a:gd name="connsiteX209" fmla="*/ 2514423 w 2736145"/>
              <a:gd name="connsiteY209" fmla="*/ 0 h 2271324"/>
              <a:gd name="connsiteX210" fmla="*/ 2626241 w 2736145"/>
              <a:gd name="connsiteY210" fmla="*/ 0 h 2271324"/>
              <a:gd name="connsiteX211" fmla="*/ 2652044 w 2736145"/>
              <a:gd name="connsiteY211" fmla="*/ 0 h 2271324"/>
              <a:gd name="connsiteX212" fmla="*/ 2734832 w 2736145"/>
              <a:gd name="connsiteY212" fmla="*/ 70879 h 2271324"/>
              <a:gd name="connsiteX213" fmla="*/ 2736145 w 2736145"/>
              <a:gd name="connsiteY213" fmla="*/ 83987 h 2271324"/>
              <a:gd name="connsiteX214" fmla="*/ 2736145 w 2736145"/>
              <a:gd name="connsiteY214" fmla="*/ 2187333 h 2271324"/>
              <a:gd name="connsiteX215" fmla="*/ 2732532 w 2736145"/>
              <a:gd name="connsiteY215" fmla="*/ 2215048 h 2271324"/>
              <a:gd name="connsiteX216" fmla="*/ 2652044 w 2736145"/>
              <a:gd name="connsiteY216" fmla="*/ 2271324 h 2271324"/>
              <a:gd name="connsiteX217" fmla="*/ 2648775 w 2736145"/>
              <a:gd name="connsiteY217" fmla="*/ 2271324 h 2271324"/>
              <a:gd name="connsiteX218" fmla="*/ 2641231 w 2736145"/>
              <a:gd name="connsiteY218" fmla="*/ 2271324 h 2271324"/>
              <a:gd name="connsiteX219" fmla="*/ 2641012 w 2736145"/>
              <a:gd name="connsiteY219" fmla="*/ 2271324 h 2271324"/>
              <a:gd name="connsiteX220" fmla="*/ 2625895 w 2736145"/>
              <a:gd name="connsiteY220" fmla="*/ 2271324 h 2271324"/>
              <a:gd name="connsiteX221" fmla="*/ 2600972 w 2736145"/>
              <a:gd name="connsiteY221" fmla="*/ 2271324 h 2271324"/>
              <a:gd name="connsiteX222" fmla="*/ 2563792 w 2736145"/>
              <a:gd name="connsiteY222" fmla="*/ 2271324 h 2271324"/>
              <a:gd name="connsiteX223" fmla="*/ 2511904 w 2736145"/>
              <a:gd name="connsiteY223" fmla="*/ 2271324 h 2271324"/>
              <a:gd name="connsiteX224" fmla="*/ 2462690 w 2736145"/>
              <a:gd name="connsiteY224" fmla="*/ 2271324 h 2271324"/>
              <a:gd name="connsiteX225" fmla="*/ 2442855 w 2736145"/>
              <a:gd name="connsiteY225" fmla="*/ 2271324 h 2271324"/>
              <a:gd name="connsiteX226" fmla="*/ 2426998 w 2736145"/>
              <a:gd name="connsiteY226" fmla="*/ 2271324 h 2271324"/>
              <a:gd name="connsiteX227" fmla="*/ 2423204 w 2736145"/>
              <a:gd name="connsiteY227" fmla="*/ 2271324 h 2271324"/>
              <a:gd name="connsiteX228" fmla="*/ 2412065 w 2736145"/>
              <a:gd name="connsiteY228" fmla="*/ 2271324 h 2271324"/>
              <a:gd name="connsiteX229" fmla="*/ 2411097 w 2736145"/>
              <a:gd name="connsiteY229" fmla="*/ 2271324 h 2271324"/>
              <a:gd name="connsiteX230" fmla="*/ 2407649 w 2736145"/>
              <a:gd name="connsiteY230" fmla="*/ 2271324 h 2271324"/>
              <a:gd name="connsiteX231" fmla="*/ 2404318 w 2736145"/>
              <a:gd name="connsiteY231" fmla="*/ 2271324 h 2271324"/>
              <a:gd name="connsiteX232" fmla="*/ 2388246 w 2736145"/>
              <a:gd name="connsiteY232" fmla="*/ 2271324 h 2271324"/>
              <a:gd name="connsiteX233" fmla="*/ 2386078 w 2736145"/>
              <a:gd name="connsiteY233" fmla="*/ 2271324 h 2271324"/>
              <a:gd name="connsiteX234" fmla="*/ 2385917 w 2736145"/>
              <a:gd name="connsiteY234" fmla="*/ 2271324 h 2271324"/>
              <a:gd name="connsiteX235" fmla="*/ 2384978 w 2736145"/>
              <a:gd name="connsiteY235" fmla="*/ 2271324 h 2271324"/>
              <a:gd name="connsiteX236" fmla="*/ 2377433 w 2736145"/>
              <a:gd name="connsiteY236" fmla="*/ 2271324 h 2271324"/>
              <a:gd name="connsiteX237" fmla="*/ 2377214 w 2736145"/>
              <a:gd name="connsiteY237" fmla="*/ 2271324 h 2271324"/>
              <a:gd name="connsiteX238" fmla="*/ 2362097 w 2736145"/>
              <a:gd name="connsiteY238" fmla="*/ 2271324 h 2271324"/>
              <a:gd name="connsiteX239" fmla="*/ 2360993 w 2736145"/>
              <a:gd name="connsiteY239" fmla="*/ 2271324 h 2271324"/>
              <a:gd name="connsiteX240" fmla="*/ 2337175 w 2736145"/>
              <a:gd name="connsiteY240" fmla="*/ 2271324 h 2271324"/>
              <a:gd name="connsiteX241" fmla="*/ 2323813 w 2736145"/>
              <a:gd name="connsiteY241" fmla="*/ 2271324 h 2271324"/>
              <a:gd name="connsiteX242" fmla="*/ 2319859 w 2736145"/>
              <a:gd name="connsiteY242" fmla="*/ 2271324 h 2271324"/>
              <a:gd name="connsiteX243" fmla="*/ 2299995 w 2736145"/>
              <a:gd name="connsiteY243" fmla="*/ 2271324 h 2271324"/>
              <a:gd name="connsiteX244" fmla="*/ 2291007 w 2736145"/>
              <a:gd name="connsiteY244" fmla="*/ 2271324 h 2271324"/>
              <a:gd name="connsiteX245" fmla="*/ 2250936 w 2736145"/>
              <a:gd name="connsiteY245" fmla="*/ 2271324 h 2271324"/>
              <a:gd name="connsiteX246" fmla="*/ 2248106 w 2736145"/>
              <a:gd name="connsiteY246" fmla="*/ 2271324 h 2271324"/>
              <a:gd name="connsiteX247" fmla="*/ 2243471 w 2736145"/>
              <a:gd name="connsiteY247" fmla="*/ 2271324 h 2271324"/>
              <a:gd name="connsiteX248" fmla="*/ 2202876 w 2736145"/>
              <a:gd name="connsiteY248" fmla="*/ 2271324 h 2271324"/>
              <a:gd name="connsiteX249" fmla="*/ 2198892 w 2736145"/>
              <a:gd name="connsiteY249" fmla="*/ 2271324 h 2271324"/>
              <a:gd name="connsiteX250" fmla="*/ 2187018 w 2736145"/>
              <a:gd name="connsiteY250" fmla="*/ 2271324 h 2271324"/>
              <a:gd name="connsiteX251" fmla="*/ 2179057 w 2736145"/>
              <a:gd name="connsiteY251" fmla="*/ 2271324 h 2271324"/>
              <a:gd name="connsiteX252" fmla="*/ 2171927 w 2736145"/>
              <a:gd name="connsiteY252" fmla="*/ 2271324 h 2271324"/>
              <a:gd name="connsiteX253" fmla="*/ 2167671 w 2736145"/>
              <a:gd name="connsiteY253" fmla="*/ 2271324 h 2271324"/>
              <a:gd name="connsiteX254" fmla="*/ 2163200 w 2736145"/>
              <a:gd name="connsiteY254" fmla="*/ 2271324 h 2271324"/>
              <a:gd name="connsiteX255" fmla="*/ 2159407 w 2736145"/>
              <a:gd name="connsiteY255" fmla="*/ 2271324 h 2271324"/>
              <a:gd name="connsiteX256" fmla="*/ 2156188 w 2736145"/>
              <a:gd name="connsiteY256" fmla="*/ 2271324 h 2271324"/>
              <a:gd name="connsiteX257" fmla="*/ 2148268 w 2736145"/>
              <a:gd name="connsiteY257" fmla="*/ 2271324 h 2271324"/>
              <a:gd name="connsiteX258" fmla="*/ 2147299 w 2736145"/>
              <a:gd name="connsiteY258" fmla="*/ 2271324 h 2271324"/>
              <a:gd name="connsiteX259" fmla="*/ 2146099 w 2736145"/>
              <a:gd name="connsiteY259" fmla="*/ 2271324 h 2271324"/>
              <a:gd name="connsiteX260" fmla="*/ 2143851 w 2736145"/>
              <a:gd name="connsiteY260" fmla="*/ 2271324 h 2271324"/>
              <a:gd name="connsiteX261" fmla="*/ 2140520 w 2736145"/>
              <a:gd name="connsiteY261" fmla="*/ 2271324 h 2271324"/>
              <a:gd name="connsiteX262" fmla="*/ 2122280 w 2736145"/>
              <a:gd name="connsiteY262" fmla="*/ 2271324 h 2271324"/>
              <a:gd name="connsiteX263" fmla="*/ 2122119 w 2736145"/>
              <a:gd name="connsiteY263" fmla="*/ 2271324 h 2271324"/>
              <a:gd name="connsiteX264" fmla="*/ 2097195 w 2736145"/>
              <a:gd name="connsiteY264" fmla="*/ 2271324 h 2271324"/>
              <a:gd name="connsiteX265" fmla="*/ 2091565 w 2736145"/>
              <a:gd name="connsiteY265" fmla="*/ 2271324 h 2271324"/>
              <a:gd name="connsiteX266" fmla="*/ 2079880 w 2736145"/>
              <a:gd name="connsiteY266" fmla="*/ 2271324 h 2271324"/>
              <a:gd name="connsiteX267" fmla="*/ 2060016 w 2736145"/>
              <a:gd name="connsiteY267" fmla="*/ 2271324 h 2271324"/>
              <a:gd name="connsiteX268" fmla="*/ 2057283 w 2736145"/>
              <a:gd name="connsiteY268" fmla="*/ 2271324 h 2271324"/>
              <a:gd name="connsiteX269" fmla="*/ 2056061 w 2736145"/>
              <a:gd name="connsiteY269" fmla="*/ 2271324 h 2271324"/>
              <a:gd name="connsiteX270" fmla="*/ 2027209 w 2736145"/>
              <a:gd name="connsiteY270" fmla="*/ 2271324 h 2271324"/>
              <a:gd name="connsiteX271" fmla="*/ 2003492 w 2736145"/>
              <a:gd name="connsiteY271" fmla="*/ 2271324 h 2271324"/>
              <a:gd name="connsiteX272" fmla="*/ 1987138 w 2736145"/>
              <a:gd name="connsiteY272" fmla="*/ 2271324 h 2271324"/>
              <a:gd name="connsiteX273" fmla="*/ 1979673 w 2736145"/>
              <a:gd name="connsiteY273" fmla="*/ 2271324 h 2271324"/>
              <a:gd name="connsiteX274" fmla="*/ 1946030 w 2736145"/>
              <a:gd name="connsiteY274" fmla="*/ 2271324 h 2271324"/>
              <a:gd name="connsiteX275" fmla="*/ 1939079 w 2736145"/>
              <a:gd name="connsiteY275" fmla="*/ 2271324 h 2271324"/>
              <a:gd name="connsiteX276" fmla="*/ 1931949 w 2736145"/>
              <a:gd name="connsiteY276" fmla="*/ 2271324 h 2271324"/>
              <a:gd name="connsiteX277" fmla="*/ 1923221 w 2736145"/>
              <a:gd name="connsiteY277" fmla="*/ 2271324 h 2271324"/>
              <a:gd name="connsiteX278" fmla="*/ 1916210 w 2736145"/>
              <a:gd name="connsiteY278" fmla="*/ 2271324 h 2271324"/>
              <a:gd name="connsiteX279" fmla="*/ 1908129 w 2736145"/>
              <a:gd name="connsiteY279" fmla="*/ 2271324 h 2271324"/>
              <a:gd name="connsiteX280" fmla="*/ 1903873 w 2736145"/>
              <a:gd name="connsiteY280" fmla="*/ 2271324 h 2271324"/>
              <a:gd name="connsiteX281" fmla="*/ 1897245 w 2736145"/>
              <a:gd name="connsiteY281" fmla="*/ 2271324 h 2271324"/>
              <a:gd name="connsiteX282" fmla="*/ 1892390 w 2736145"/>
              <a:gd name="connsiteY282" fmla="*/ 2271324 h 2271324"/>
              <a:gd name="connsiteX283" fmla="*/ 1882302 w 2736145"/>
              <a:gd name="connsiteY283" fmla="*/ 2271324 h 2271324"/>
              <a:gd name="connsiteX284" fmla="*/ 1851587 w 2736145"/>
              <a:gd name="connsiteY284" fmla="*/ 2271324 h 2271324"/>
              <a:gd name="connsiteX285" fmla="*/ 1846620 w 2736145"/>
              <a:gd name="connsiteY285" fmla="*/ 2271324 h 2271324"/>
              <a:gd name="connsiteX286" fmla="*/ 1845241 w 2736145"/>
              <a:gd name="connsiteY286" fmla="*/ 2271324 h 2271324"/>
              <a:gd name="connsiteX287" fmla="*/ 1835588 w 2736145"/>
              <a:gd name="connsiteY287" fmla="*/ 2271324 h 2271324"/>
              <a:gd name="connsiteX288" fmla="*/ 1827768 w 2736145"/>
              <a:gd name="connsiteY288" fmla="*/ 2271324 h 2271324"/>
              <a:gd name="connsiteX289" fmla="*/ 1821703 w 2736145"/>
              <a:gd name="connsiteY289" fmla="*/ 2271324 h 2271324"/>
              <a:gd name="connsiteX290" fmla="*/ 1820471 w 2736145"/>
              <a:gd name="connsiteY290" fmla="*/ 2271324 h 2271324"/>
              <a:gd name="connsiteX291" fmla="*/ 1817304 w 2736145"/>
              <a:gd name="connsiteY291" fmla="*/ 2271324 h 2271324"/>
              <a:gd name="connsiteX292" fmla="*/ 1816083 w 2736145"/>
              <a:gd name="connsiteY292" fmla="*/ 2271324 h 2271324"/>
              <a:gd name="connsiteX293" fmla="*/ 1795549 w 2736145"/>
              <a:gd name="connsiteY293" fmla="*/ 2271324 h 2271324"/>
              <a:gd name="connsiteX294" fmla="*/ 1793485 w 2736145"/>
              <a:gd name="connsiteY294" fmla="*/ 2271324 h 2271324"/>
              <a:gd name="connsiteX295" fmla="*/ 1758368 w 2736145"/>
              <a:gd name="connsiteY295" fmla="*/ 2271324 h 2271324"/>
              <a:gd name="connsiteX296" fmla="*/ 1753691 w 2736145"/>
              <a:gd name="connsiteY296" fmla="*/ 2271324 h 2271324"/>
              <a:gd name="connsiteX297" fmla="*/ 1739695 w 2736145"/>
              <a:gd name="connsiteY297" fmla="*/ 2271324 h 2271324"/>
              <a:gd name="connsiteX298" fmla="*/ 1706480 w 2736145"/>
              <a:gd name="connsiteY298" fmla="*/ 2271324 h 2271324"/>
              <a:gd name="connsiteX299" fmla="*/ 1706052 w 2736145"/>
              <a:gd name="connsiteY299" fmla="*/ 2271324 h 2271324"/>
              <a:gd name="connsiteX300" fmla="*/ 1683575 w 2736145"/>
              <a:gd name="connsiteY300" fmla="*/ 2271324 h 2271324"/>
              <a:gd name="connsiteX301" fmla="*/ 1682233 w 2736145"/>
              <a:gd name="connsiteY301" fmla="*/ 2271324 h 2271324"/>
              <a:gd name="connsiteX302" fmla="*/ 1668151 w 2736145"/>
              <a:gd name="connsiteY302" fmla="*/ 2271324 h 2271324"/>
              <a:gd name="connsiteX303" fmla="*/ 1657266 w 2736145"/>
              <a:gd name="connsiteY303" fmla="*/ 2271324 h 2271324"/>
              <a:gd name="connsiteX304" fmla="*/ 1652412 w 2736145"/>
              <a:gd name="connsiteY304" fmla="*/ 2271324 h 2271324"/>
              <a:gd name="connsiteX305" fmla="*/ 1637431 w 2736145"/>
              <a:gd name="connsiteY305" fmla="*/ 2271324 h 2271324"/>
              <a:gd name="connsiteX306" fmla="*/ 1633448 w 2736145"/>
              <a:gd name="connsiteY306" fmla="*/ 2271324 h 2271324"/>
              <a:gd name="connsiteX307" fmla="*/ 1606642 w 2736145"/>
              <a:gd name="connsiteY307" fmla="*/ 2271324 h 2271324"/>
              <a:gd name="connsiteX308" fmla="*/ 1605673 w 2736145"/>
              <a:gd name="connsiteY308" fmla="*/ 2271324 h 2271324"/>
              <a:gd name="connsiteX309" fmla="*/ 1602225 w 2736145"/>
              <a:gd name="connsiteY309" fmla="*/ 2271324 h 2271324"/>
              <a:gd name="connsiteX310" fmla="*/ 1598894 w 2736145"/>
              <a:gd name="connsiteY310" fmla="*/ 2271324 h 2271324"/>
              <a:gd name="connsiteX311" fmla="*/ 1587789 w 2736145"/>
              <a:gd name="connsiteY311" fmla="*/ 2271324 h 2271324"/>
              <a:gd name="connsiteX312" fmla="*/ 1582822 w 2736145"/>
              <a:gd name="connsiteY312" fmla="*/ 2271324 h 2271324"/>
              <a:gd name="connsiteX313" fmla="*/ 1581724 w 2736145"/>
              <a:gd name="connsiteY313" fmla="*/ 2271324 h 2271324"/>
              <a:gd name="connsiteX314" fmla="*/ 1581443 w 2736145"/>
              <a:gd name="connsiteY314" fmla="*/ 2271324 h 2271324"/>
              <a:gd name="connsiteX315" fmla="*/ 1580654 w 2736145"/>
              <a:gd name="connsiteY315" fmla="*/ 2271324 h 2271324"/>
              <a:gd name="connsiteX316" fmla="*/ 1580493 w 2736145"/>
              <a:gd name="connsiteY316" fmla="*/ 2271324 h 2271324"/>
              <a:gd name="connsiteX317" fmla="*/ 1571790 w 2736145"/>
              <a:gd name="connsiteY317" fmla="*/ 2271324 h 2271324"/>
              <a:gd name="connsiteX318" fmla="*/ 1557905 w 2736145"/>
              <a:gd name="connsiteY318" fmla="*/ 2271324 h 2271324"/>
              <a:gd name="connsiteX319" fmla="*/ 1556674 w 2736145"/>
              <a:gd name="connsiteY319" fmla="*/ 2271324 h 2271324"/>
              <a:gd name="connsiteX320" fmla="*/ 1555569 w 2736145"/>
              <a:gd name="connsiteY320" fmla="*/ 2271324 h 2271324"/>
              <a:gd name="connsiteX321" fmla="*/ 1553507 w 2736145"/>
              <a:gd name="connsiteY321" fmla="*/ 2271324 h 2271324"/>
              <a:gd name="connsiteX322" fmla="*/ 1531751 w 2736145"/>
              <a:gd name="connsiteY322" fmla="*/ 2271324 h 2271324"/>
              <a:gd name="connsiteX323" fmla="*/ 1530920 w 2736145"/>
              <a:gd name="connsiteY323" fmla="*/ 2271324 h 2271324"/>
              <a:gd name="connsiteX324" fmla="*/ 1518389 w 2736145"/>
              <a:gd name="connsiteY324" fmla="*/ 2271324 h 2271324"/>
              <a:gd name="connsiteX325" fmla="*/ 1514435 w 2736145"/>
              <a:gd name="connsiteY325" fmla="*/ 2271324 h 2271324"/>
              <a:gd name="connsiteX326" fmla="*/ 1513712 w 2736145"/>
              <a:gd name="connsiteY326" fmla="*/ 2271324 h 2271324"/>
              <a:gd name="connsiteX327" fmla="*/ 1494570 w 2736145"/>
              <a:gd name="connsiteY327" fmla="*/ 2271324 h 2271324"/>
              <a:gd name="connsiteX328" fmla="*/ 1489893 w 2736145"/>
              <a:gd name="connsiteY328" fmla="*/ 2271324 h 2271324"/>
              <a:gd name="connsiteX329" fmla="*/ 1485583 w 2736145"/>
              <a:gd name="connsiteY329" fmla="*/ 2271324 h 2271324"/>
              <a:gd name="connsiteX330" fmla="*/ 1445512 w 2736145"/>
              <a:gd name="connsiteY330" fmla="*/ 2271324 h 2271324"/>
              <a:gd name="connsiteX331" fmla="*/ 1443597 w 2736145"/>
              <a:gd name="connsiteY331" fmla="*/ 2271324 h 2271324"/>
              <a:gd name="connsiteX332" fmla="*/ 1442682 w 2736145"/>
              <a:gd name="connsiteY332" fmla="*/ 2271324 h 2271324"/>
              <a:gd name="connsiteX333" fmla="*/ 1442254 w 2736145"/>
              <a:gd name="connsiteY333" fmla="*/ 2271324 h 2271324"/>
              <a:gd name="connsiteX334" fmla="*/ 1438047 w 2736145"/>
              <a:gd name="connsiteY334" fmla="*/ 2271324 h 2271324"/>
              <a:gd name="connsiteX335" fmla="*/ 1419777 w 2736145"/>
              <a:gd name="connsiteY335" fmla="*/ 2271324 h 2271324"/>
              <a:gd name="connsiteX336" fmla="*/ 1397453 w 2736145"/>
              <a:gd name="connsiteY336" fmla="*/ 2271324 h 2271324"/>
              <a:gd name="connsiteX337" fmla="*/ 1393468 w 2736145"/>
              <a:gd name="connsiteY337" fmla="*/ 2271324 h 2271324"/>
              <a:gd name="connsiteX338" fmla="*/ 1393300 w 2736145"/>
              <a:gd name="connsiteY338" fmla="*/ 2271324 h 2271324"/>
              <a:gd name="connsiteX339" fmla="*/ 1373633 w 2736145"/>
              <a:gd name="connsiteY339" fmla="*/ 2271324 h 2271324"/>
              <a:gd name="connsiteX340" fmla="*/ 1363012 w 2736145"/>
              <a:gd name="connsiteY340" fmla="*/ 2271324 h 2271324"/>
              <a:gd name="connsiteX341" fmla="*/ 1362247 w 2736145"/>
              <a:gd name="connsiteY341" fmla="*/ 2271324 h 2271324"/>
              <a:gd name="connsiteX342" fmla="*/ 1350764 w 2736145"/>
              <a:gd name="connsiteY342" fmla="*/ 2271324 h 2271324"/>
              <a:gd name="connsiteX343" fmla="*/ 1342844 w 2736145"/>
              <a:gd name="connsiteY343" fmla="*/ 2271324 h 2271324"/>
              <a:gd name="connsiteX344" fmla="*/ 1341875 w 2736145"/>
              <a:gd name="connsiteY344" fmla="*/ 2271324 h 2271324"/>
              <a:gd name="connsiteX345" fmla="*/ 1340676 w 2736145"/>
              <a:gd name="connsiteY345" fmla="*/ 2271324 h 2271324"/>
              <a:gd name="connsiteX346" fmla="*/ 1338428 w 2736145"/>
              <a:gd name="connsiteY346" fmla="*/ 2271324 h 2271324"/>
              <a:gd name="connsiteX347" fmla="*/ 1335096 w 2736145"/>
              <a:gd name="connsiteY347" fmla="*/ 2271324 h 2271324"/>
              <a:gd name="connsiteX348" fmla="*/ 1317927 w 2736145"/>
              <a:gd name="connsiteY348" fmla="*/ 2271324 h 2271324"/>
              <a:gd name="connsiteX349" fmla="*/ 1316856 w 2736145"/>
              <a:gd name="connsiteY349" fmla="*/ 2271324 h 2271324"/>
              <a:gd name="connsiteX350" fmla="*/ 1316695 w 2736145"/>
              <a:gd name="connsiteY350" fmla="*/ 2271324 h 2271324"/>
              <a:gd name="connsiteX351" fmla="*/ 1291772 w 2736145"/>
              <a:gd name="connsiteY351" fmla="*/ 2271324 h 2271324"/>
              <a:gd name="connsiteX352" fmla="*/ 1290942 w 2736145"/>
              <a:gd name="connsiteY352" fmla="*/ 2271324 h 2271324"/>
              <a:gd name="connsiteX353" fmla="*/ 1286141 w 2736145"/>
              <a:gd name="connsiteY353" fmla="*/ 2271324 h 2271324"/>
              <a:gd name="connsiteX354" fmla="*/ 1274457 w 2736145"/>
              <a:gd name="connsiteY354" fmla="*/ 2271324 h 2271324"/>
              <a:gd name="connsiteX355" fmla="*/ 1267123 w 2736145"/>
              <a:gd name="connsiteY355" fmla="*/ 2271324 h 2271324"/>
              <a:gd name="connsiteX356" fmla="*/ 1254592 w 2736145"/>
              <a:gd name="connsiteY356" fmla="*/ 2271324 h 2271324"/>
              <a:gd name="connsiteX357" fmla="*/ 1251859 w 2736145"/>
              <a:gd name="connsiteY357" fmla="*/ 2271324 h 2271324"/>
              <a:gd name="connsiteX358" fmla="*/ 1250637 w 2736145"/>
              <a:gd name="connsiteY358" fmla="*/ 2271324 h 2271324"/>
              <a:gd name="connsiteX359" fmla="*/ 1249915 w 2736145"/>
              <a:gd name="connsiteY359" fmla="*/ 2271324 h 2271324"/>
              <a:gd name="connsiteX360" fmla="*/ 1221786 w 2736145"/>
              <a:gd name="connsiteY360" fmla="*/ 2271324 h 2271324"/>
              <a:gd name="connsiteX361" fmla="*/ 1198069 w 2736145"/>
              <a:gd name="connsiteY361" fmla="*/ 2271324 h 2271324"/>
              <a:gd name="connsiteX362" fmla="*/ 1181715 w 2736145"/>
              <a:gd name="connsiteY362" fmla="*/ 2271324 h 2271324"/>
              <a:gd name="connsiteX363" fmla="*/ 1179799 w 2736145"/>
              <a:gd name="connsiteY363" fmla="*/ 2271324 h 2271324"/>
              <a:gd name="connsiteX364" fmla="*/ 1179124 w 2736145"/>
              <a:gd name="connsiteY364" fmla="*/ 2271324 h 2271324"/>
              <a:gd name="connsiteX365" fmla="*/ 1174249 w 2736145"/>
              <a:gd name="connsiteY365" fmla="*/ 2271324 h 2271324"/>
              <a:gd name="connsiteX366" fmla="*/ 1153321 w 2736145"/>
              <a:gd name="connsiteY366" fmla="*/ 2271324 h 2271324"/>
              <a:gd name="connsiteX367" fmla="*/ 1140607 w 2736145"/>
              <a:gd name="connsiteY367" fmla="*/ 2271324 h 2271324"/>
              <a:gd name="connsiteX368" fmla="*/ 1133655 w 2736145"/>
              <a:gd name="connsiteY368" fmla="*/ 2271324 h 2271324"/>
              <a:gd name="connsiteX369" fmla="*/ 1129502 w 2736145"/>
              <a:gd name="connsiteY369" fmla="*/ 2271324 h 2271324"/>
              <a:gd name="connsiteX370" fmla="*/ 1123033 w 2736145"/>
              <a:gd name="connsiteY370" fmla="*/ 2271324 h 2271324"/>
              <a:gd name="connsiteX371" fmla="*/ 1110786 w 2736145"/>
              <a:gd name="connsiteY371" fmla="*/ 2271324 h 2271324"/>
              <a:gd name="connsiteX372" fmla="*/ 1099214 w 2736145"/>
              <a:gd name="connsiteY372" fmla="*/ 2271324 h 2271324"/>
              <a:gd name="connsiteX373" fmla="*/ 1098449 w 2736145"/>
              <a:gd name="connsiteY373" fmla="*/ 2271324 h 2271324"/>
              <a:gd name="connsiteX374" fmla="*/ 1086967 w 2736145"/>
              <a:gd name="connsiteY374" fmla="*/ 2271324 h 2271324"/>
              <a:gd name="connsiteX375" fmla="*/ 1076878 w 2736145"/>
              <a:gd name="connsiteY375" fmla="*/ 2271324 h 2271324"/>
              <a:gd name="connsiteX376" fmla="*/ 1046163 w 2736145"/>
              <a:gd name="connsiteY376" fmla="*/ 2271324 h 2271324"/>
              <a:gd name="connsiteX377" fmla="*/ 1027144 w 2736145"/>
              <a:gd name="connsiteY377" fmla="*/ 2271324 h 2271324"/>
              <a:gd name="connsiteX378" fmla="*/ 1022344 w 2736145"/>
              <a:gd name="connsiteY378" fmla="*/ 2271324 h 2271324"/>
              <a:gd name="connsiteX379" fmla="*/ 1016279 w 2736145"/>
              <a:gd name="connsiteY379" fmla="*/ 2271324 h 2271324"/>
              <a:gd name="connsiteX380" fmla="*/ 1011881 w 2736145"/>
              <a:gd name="connsiteY380" fmla="*/ 2271324 h 2271324"/>
              <a:gd name="connsiteX381" fmla="*/ 1010659 w 2736145"/>
              <a:gd name="connsiteY381" fmla="*/ 2271324 h 2271324"/>
              <a:gd name="connsiteX382" fmla="*/ 988061 w 2736145"/>
              <a:gd name="connsiteY382" fmla="*/ 2271324 h 2271324"/>
              <a:gd name="connsiteX383" fmla="*/ 978530 w 2736145"/>
              <a:gd name="connsiteY383" fmla="*/ 2271324 h 2271324"/>
              <a:gd name="connsiteX384" fmla="*/ 948267 w 2736145"/>
              <a:gd name="connsiteY384" fmla="*/ 2271324 h 2271324"/>
              <a:gd name="connsiteX385" fmla="*/ 939146 w 2736145"/>
              <a:gd name="connsiteY385" fmla="*/ 2271324 h 2271324"/>
              <a:gd name="connsiteX386" fmla="*/ 934271 w 2736145"/>
              <a:gd name="connsiteY386" fmla="*/ 2271324 h 2271324"/>
              <a:gd name="connsiteX387" fmla="*/ 915327 w 2736145"/>
              <a:gd name="connsiteY387" fmla="*/ 2271324 h 2271324"/>
              <a:gd name="connsiteX388" fmla="*/ 900628 w 2736145"/>
              <a:gd name="connsiteY388" fmla="*/ 2271324 h 2271324"/>
              <a:gd name="connsiteX389" fmla="*/ 889524 w 2736145"/>
              <a:gd name="connsiteY389" fmla="*/ 2271324 h 2271324"/>
              <a:gd name="connsiteX390" fmla="*/ 878151 w 2736145"/>
              <a:gd name="connsiteY390" fmla="*/ 2271324 h 2271324"/>
              <a:gd name="connsiteX391" fmla="*/ 876809 w 2736145"/>
              <a:gd name="connsiteY391" fmla="*/ 2271324 h 2271324"/>
              <a:gd name="connsiteX392" fmla="*/ 859236 w 2736145"/>
              <a:gd name="connsiteY392" fmla="*/ 2271324 h 2271324"/>
              <a:gd name="connsiteX393" fmla="*/ 846988 w 2736145"/>
              <a:gd name="connsiteY393" fmla="*/ 2271324 h 2271324"/>
              <a:gd name="connsiteX394" fmla="*/ 782366 w 2736145"/>
              <a:gd name="connsiteY394" fmla="*/ 2271324 h 2271324"/>
              <a:gd name="connsiteX395" fmla="*/ 776300 w 2736145"/>
              <a:gd name="connsiteY395" fmla="*/ 2271324 h 2271324"/>
              <a:gd name="connsiteX396" fmla="*/ 760504 w 2736145"/>
              <a:gd name="connsiteY396" fmla="*/ 2271324 h 2271324"/>
              <a:gd name="connsiteX397" fmla="*/ 752481 w 2736145"/>
              <a:gd name="connsiteY397" fmla="*/ 2271324 h 2271324"/>
              <a:gd name="connsiteX398" fmla="*/ 748083 w 2736145"/>
              <a:gd name="connsiteY398" fmla="*/ 2271324 h 2271324"/>
              <a:gd name="connsiteX399" fmla="*/ 738552 w 2736145"/>
              <a:gd name="connsiteY399" fmla="*/ 2271324 h 2271324"/>
              <a:gd name="connsiteX400" fmla="*/ 725497 w 2736145"/>
              <a:gd name="connsiteY400" fmla="*/ 2271324 h 2271324"/>
              <a:gd name="connsiteX401" fmla="*/ 714732 w 2736145"/>
              <a:gd name="connsiteY401" fmla="*/ 2271324 h 2271324"/>
              <a:gd name="connsiteX402" fmla="*/ 708289 w 2736145"/>
              <a:gd name="connsiteY402" fmla="*/ 2271324 h 2271324"/>
              <a:gd name="connsiteX403" fmla="*/ 684469 w 2736145"/>
              <a:gd name="connsiteY403" fmla="*/ 2271324 h 2271324"/>
              <a:gd name="connsiteX404" fmla="*/ 675348 w 2736145"/>
              <a:gd name="connsiteY404" fmla="*/ 2271324 h 2271324"/>
              <a:gd name="connsiteX405" fmla="*/ 638173 w 2736145"/>
              <a:gd name="connsiteY405" fmla="*/ 2271324 h 2271324"/>
              <a:gd name="connsiteX406" fmla="*/ 636830 w 2736145"/>
              <a:gd name="connsiteY406" fmla="*/ 2271324 h 2271324"/>
              <a:gd name="connsiteX407" fmla="*/ 614354 w 2736145"/>
              <a:gd name="connsiteY407" fmla="*/ 2271324 h 2271324"/>
              <a:gd name="connsiteX408" fmla="*/ 587876 w 2736145"/>
              <a:gd name="connsiteY408" fmla="*/ 2271324 h 2271324"/>
              <a:gd name="connsiteX409" fmla="*/ 557588 w 2736145"/>
              <a:gd name="connsiteY409" fmla="*/ 2271324 h 2271324"/>
              <a:gd name="connsiteX410" fmla="*/ 524319 w 2736145"/>
              <a:gd name="connsiteY410" fmla="*/ 2271324 h 2271324"/>
              <a:gd name="connsiteX411" fmla="*/ 520525 w 2736145"/>
              <a:gd name="connsiteY411" fmla="*/ 2271324 h 2271324"/>
              <a:gd name="connsiteX412" fmla="*/ 512502 w 2736145"/>
              <a:gd name="connsiteY412" fmla="*/ 2271324 h 2271324"/>
              <a:gd name="connsiteX413" fmla="*/ 496706 w 2736145"/>
              <a:gd name="connsiteY413" fmla="*/ 2271324 h 2271324"/>
              <a:gd name="connsiteX414" fmla="*/ 485518 w 2736145"/>
              <a:gd name="connsiteY414" fmla="*/ 2271324 h 2271324"/>
              <a:gd name="connsiteX415" fmla="*/ 474754 w 2736145"/>
              <a:gd name="connsiteY415" fmla="*/ 2271324 h 2271324"/>
              <a:gd name="connsiteX416" fmla="*/ 461699 w 2736145"/>
              <a:gd name="connsiteY416" fmla="*/ 2271324 h 2271324"/>
              <a:gd name="connsiteX417" fmla="*/ 444491 w 2736145"/>
              <a:gd name="connsiteY417" fmla="*/ 2271324 h 2271324"/>
              <a:gd name="connsiteX418" fmla="*/ 374375 w 2736145"/>
              <a:gd name="connsiteY418" fmla="*/ 2271324 h 2271324"/>
              <a:gd name="connsiteX419" fmla="*/ 373700 w 2736145"/>
              <a:gd name="connsiteY419" fmla="*/ 2271324 h 2271324"/>
              <a:gd name="connsiteX420" fmla="*/ 347897 w 2736145"/>
              <a:gd name="connsiteY420" fmla="*/ 2271324 h 2271324"/>
              <a:gd name="connsiteX421" fmla="*/ 324078 w 2736145"/>
              <a:gd name="connsiteY421" fmla="*/ 2271324 h 2271324"/>
              <a:gd name="connsiteX422" fmla="*/ 293790 w 2736145"/>
              <a:gd name="connsiteY422" fmla="*/ 2271324 h 2271324"/>
              <a:gd name="connsiteX423" fmla="*/ 260521 w 2736145"/>
              <a:gd name="connsiteY423" fmla="*/ 2271324 h 2271324"/>
              <a:gd name="connsiteX424" fmla="*/ 256727 w 2736145"/>
              <a:gd name="connsiteY424" fmla="*/ 2271324 h 2271324"/>
              <a:gd name="connsiteX425" fmla="*/ 221720 w 2736145"/>
              <a:gd name="connsiteY425" fmla="*/ 2271324 h 2271324"/>
              <a:gd name="connsiteX426" fmla="*/ 109903 w 2736145"/>
              <a:gd name="connsiteY426" fmla="*/ 2271324 h 2271324"/>
              <a:gd name="connsiteX427" fmla="*/ 84100 w 2736145"/>
              <a:gd name="connsiteY427" fmla="*/ 2271324 h 2271324"/>
              <a:gd name="connsiteX428" fmla="*/ 161 w 2736145"/>
              <a:gd name="connsiteY428" fmla="*/ 2190930 h 2271324"/>
              <a:gd name="connsiteX429" fmla="*/ 0 w 2736145"/>
              <a:gd name="connsiteY429" fmla="*/ 2187397 h 2271324"/>
              <a:gd name="connsiteX430" fmla="*/ 0 w 2736145"/>
              <a:gd name="connsiteY430" fmla="*/ 83977 h 2271324"/>
              <a:gd name="connsiteX431" fmla="*/ 3611 w 2736145"/>
              <a:gd name="connsiteY431" fmla="*/ 56277 h 2271324"/>
              <a:gd name="connsiteX432" fmla="*/ 84100 w 2736145"/>
              <a:gd name="connsiteY432" fmla="*/ 0 h 2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Lst>
            <a:rect l="l" t="t" r="r" b="b"/>
            <a:pathLst>
              <a:path w="2736145" h="2271324">
                <a:moveTo>
                  <a:pt x="84100" y="0"/>
                </a:moveTo>
                <a:lnTo>
                  <a:pt x="87368" y="0"/>
                </a:lnTo>
                <a:lnTo>
                  <a:pt x="94913" y="0"/>
                </a:lnTo>
                <a:lnTo>
                  <a:pt x="95131" y="0"/>
                </a:lnTo>
                <a:lnTo>
                  <a:pt x="110248" y="0"/>
                </a:lnTo>
                <a:lnTo>
                  <a:pt x="135171" y="0"/>
                </a:lnTo>
                <a:lnTo>
                  <a:pt x="172351" y="0"/>
                </a:lnTo>
                <a:lnTo>
                  <a:pt x="224240" y="0"/>
                </a:lnTo>
                <a:lnTo>
                  <a:pt x="273453" y="0"/>
                </a:lnTo>
                <a:lnTo>
                  <a:pt x="293289" y="0"/>
                </a:lnTo>
                <a:lnTo>
                  <a:pt x="309146" y="0"/>
                </a:lnTo>
                <a:lnTo>
                  <a:pt x="312939" y="0"/>
                </a:lnTo>
                <a:lnTo>
                  <a:pt x="324078" y="0"/>
                </a:lnTo>
                <a:lnTo>
                  <a:pt x="325046" y="0"/>
                </a:lnTo>
                <a:lnTo>
                  <a:pt x="328493" y="0"/>
                </a:lnTo>
                <a:lnTo>
                  <a:pt x="331826" y="0"/>
                </a:lnTo>
                <a:lnTo>
                  <a:pt x="347897" y="0"/>
                </a:lnTo>
                <a:lnTo>
                  <a:pt x="350065" y="0"/>
                </a:lnTo>
                <a:lnTo>
                  <a:pt x="350227" y="0"/>
                </a:lnTo>
                <a:lnTo>
                  <a:pt x="351166" y="0"/>
                </a:lnTo>
                <a:lnTo>
                  <a:pt x="358710" y="0"/>
                </a:lnTo>
                <a:lnTo>
                  <a:pt x="358928" y="0"/>
                </a:lnTo>
                <a:lnTo>
                  <a:pt x="374046" y="0"/>
                </a:lnTo>
                <a:lnTo>
                  <a:pt x="386060" y="0"/>
                </a:lnTo>
                <a:lnTo>
                  <a:pt x="398969" y="0"/>
                </a:lnTo>
                <a:lnTo>
                  <a:pt x="412329" y="0"/>
                </a:lnTo>
                <a:lnTo>
                  <a:pt x="416284" y="0"/>
                </a:lnTo>
                <a:lnTo>
                  <a:pt x="436149" y="0"/>
                </a:lnTo>
                <a:lnTo>
                  <a:pt x="445136" y="0"/>
                </a:lnTo>
                <a:lnTo>
                  <a:pt x="485207" y="0"/>
                </a:lnTo>
                <a:lnTo>
                  <a:pt x="488037" y="0"/>
                </a:lnTo>
                <a:lnTo>
                  <a:pt x="492672" y="0"/>
                </a:lnTo>
                <a:lnTo>
                  <a:pt x="533267" y="0"/>
                </a:lnTo>
                <a:lnTo>
                  <a:pt x="537250" y="0"/>
                </a:lnTo>
                <a:lnTo>
                  <a:pt x="549124" y="0"/>
                </a:lnTo>
                <a:lnTo>
                  <a:pt x="557087" y="0"/>
                </a:lnTo>
                <a:lnTo>
                  <a:pt x="564217" y="0"/>
                </a:lnTo>
                <a:lnTo>
                  <a:pt x="568473" y="0"/>
                </a:lnTo>
                <a:lnTo>
                  <a:pt x="572944" y="0"/>
                </a:lnTo>
                <a:lnTo>
                  <a:pt x="576737" y="0"/>
                </a:lnTo>
                <a:lnTo>
                  <a:pt x="579956" y="0"/>
                </a:lnTo>
                <a:lnTo>
                  <a:pt x="587876" y="0"/>
                </a:lnTo>
                <a:lnTo>
                  <a:pt x="588844" y="0"/>
                </a:lnTo>
                <a:lnTo>
                  <a:pt x="590043" y="0"/>
                </a:lnTo>
                <a:lnTo>
                  <a:pt x="592291" y="0"/>
                </a:lnTo>
                <a:lnTo>
                  <a:pt x="595624" y="0"/>
                </a:lnTo>
                <a:lnTo>
                  <a:pt x="613863" y="0"/>
                </a:lnTo>
                <a:lnTo>
                  <a:pt x="614024" y="0"/>
                </a:lnTo>
                <a:lnTo>
                  <a:pt x="644578" y="0"/>
                </a:lnTo>
                <a:lnTo>
                  <a:pt x="649858" y="0"/>
                </a:lnTo>
                <a:lnTo>
                  <a:pt x="656262" y="0"/>
                </a:lnTo>
                <a:lnTo>
                  <a:pt x="676127" y="0"/>
                </a:lnTo>
                <a:lnTo>
                  <a:pt x="678860" y="0"/>
                </a:lnTo>
                <a:lnTo>
                  <a:pt x="680082" y="0"/>
                </a:lnTo>
                <a:lnTo>
                  <a:pt x="708934" y="0"/>
                </a:lnTo>
                <a:lnTo>
                  <a:pt x="732650" y="0"/>
                </a:lnTo>
                <a:lnTo>
                  <a:pt x="749004" y="0"/>
                </a:lnTo>
                <a:lnTo>
                  <a:pt x="756470" y="0"/>
                </a:lnTo>
                <a:lnTo>
                  <a:pt x="790113" y="0"/>
                </a:lnTo>
                <a:lnTo>
                  <a:pt x="797065" y="0"/>
                </a:lnTo>
                <a:lnTo>
                  <a:pt x="804195" y="0"/>
                </a:lnTo>
                <a:lnTo>
                  <a:pt x="812922" y="0"/>
                </a:lnTo>
                <a:lnTo>
                  <a:pt x="819934" y="0"/>
                </a:lnTo>
                <a:lnTo>
                  <a:pt x="828014" y="0"/>
                </a:lnTo>
                <a:lnTo>
                  <a:pt x="832271" y="0"/>
                </a:lnTo>
                <a:lnTo>
                  <a:pt x="838898" y="0"/>
                </a:lnTo>
                <a:lnTo>
                  <a:pt x="843753" y="0"/>
                </a:lnTo>
                <a:lnTo>
                  <a:pt x="853841" y="0"/>
                </a:lnTo>
                <a:lnTo>
                  <a:pt x="884557" y="0"/>
                </a:lnTo>
                <a:lnTo>
                  <a:pt x="889524" y="0"/>
                </a:lnTo>
                <a:lnTo>
                  <a:pt x="892792" y="0"/>
                </a:lnTo>
                <a:lnTo>
                  <a:pt x="900555" y="0"/>
                </a:lnTo>
                <a:lnTo>
                  <a:pt x="908376" y="0"/>
                </a:lnTo>
                <a:lnTo>
                  <a:pt x="914440" y="0"/>
                </a:lnTo>
                <a:lnTo>
                  <a:pt x="915672" y="0"/>
                </a:lnTo>
                <a:lnTo>
                  <a:pt x="918838" y="0"/>
                </a:lnTo>
                <a:lnTo>
                  <a:pt x="920060" y="0"/>
                </a:lnTo>
                <a:lnTo>
                  <a:pt x="940595" y="0"/>
                </a:lnTo>
                <a:lnTo>
                  <a:pt x="942658" y="0"/>
                </a:lnTo>
                <a:lnTo>
                  <a:pt x="977775" y="0"/>
                </a:lnTo>
                <a:lnTo>
                  <a:pt x="982452" y="0"/>
                </a:lnTo>
                <a:lnTo>
                  <a:pt x="996448" y="0"/>
                </a:lnTo>
                <a:lnTo>
                  <a:pt x="1029664" y="0"/>
                </a:lnTo>
                <a:lnTo>
                  <a:pt x="1030092" y="0"/>
                </a:lnTo>
                <a:lnTo>
                  <a:pt x="1052568" y="0"/>
                </a:lnTo>
                <a:lnTo>
                  <a:pt x="1053911" y="0"/>
                </a:lnTo>
                <a:lnTo>
                  <a:pt x="1067993" y="0"/>
                </a:lnTo>
                <a:lnTo>
                  <a:pt x="1078877" y="0"/>
                </a:lnTo>
                <a:lnTo>
                  <a:pt x="1083732" y="0"/>
                </a:lnTo>
                <a:lnTo>
                  <a:pt x="1098713" y="0"/>
                </a:lnTo>
                <a:lnTo>
                  <a:pt x="1102696" y="0"/>
                </a:lnTo>
                <a:lnTo>
                  <a:pt x="1129502" y="0"/>
                </a:lnTo>
                <a:lnTo>
                  <a:pt x="1130470" y="0"/>
                </a:lnTo>
                <a:lnTo>
                  <a:pt x="1133917" y="0"/>
                </a:lnTo>
                <a:lnTo>
                  <a:pt x="1137250" y="0"/>
                </a:lnTo>
                <a:lnTo>
                  <a:pt x="1148354" y="0"/>
                </a:lnTo>
                <a:lnTo>
                  <a:pt x="1153321" y="0"/>
                </a:lnTo>
                <a:lnTo>
                  <a:pt x="1154419" y="0"/>
                </a:lnTo>
                <a:lnTo>
                  <a:pt x="1155489" y="0"/>
                </a:lnTo>
                <a:lnTo>
                  <a:pt x="1155651" y="0"/>
                </a:lnTo>
                <a:lnTo>
                  <a:pt x="1156590" y="0"/>
                </a:lnTo>
                <a:lnTo>
                  <a:pt x="1164352" y="0"/>
                </a:lnTo>
                <a:lnTo>
                  <a:pt x="1178238" y="0"/>
                </a:lnTo>
                <a:lnTo>
                  <a:pt x="1179470" y="0"/>
                </a:lnTo>
                <a:lnTo>
                  <a:pt x="1182636" y="0"/>
                </a:lnTo>
                <a:lnTo>
                  <a:pt x="1191484" y="0"/>
                </a:lnTo>
                <a:lnTo>
                  <a:pt x="1204393" y="0"/>
                </a:lnTo>
                <a:lnTo>
                  <a:pt x="1205223" y="0"/>
                </a:lnTo>
                <a:lnTo>
                  <a:pt x="1217753" y="0"/>
                </a:lnTo>
                <a:lnTo>
                  <a:pt x="1221708" y="0"/>
                </a:lnTo>
                <a:lnTo>
                  <a:pt x="1222431" y="0"/>
                </a:lnTo>
                <a:lnTo>
                  <a:pt x="1241573" y="0"/>
                </a:lnTo>
                <a:lnTo>
                  <a:pt x="1246250" y="0"/>
                </a:lnTo>
                <a:lnTo>
                  <a:pt x="1250560" y="0"/>
                </a:lnTo>
                <a:lnTo>
                  <a:pt x="1290631" y="0"/>
                </a:lnTo>
                <a:lnTo>
                  <a:pt x="1292546" y="0"/>
                </a:lnTo>
                <a:lnTo>
                  <a:pt x="1293461" y="0"/>
                </a:lnTo>
                <a:lnTo>
                  <a:pt x="1293889" y="0"/>
                </a:lnTo>
                <a:lnTo>
                  <a:pt x="1298096" y="0"/>
                </a:lnTo>
                <a:lnTo>
                  <a:pt x="1316365" y="0"/>
                </a:lnTo>
                <a:lnTo>
                  <a:pt x="1338691" y="0"/>
                </a:lnTo>
                <a:lnTo>
                  <a:pt x="1342674" y="0"/>
                </a:lnTo>
                <a:lnTo>
                  <a:pt x="1342844" y="0"/>
                </a:lnTo>
                <a:lnTo>
                  <a:pt x="1362510" y="0"/>
                </a:lnTo>
                <a:lnTo>
                  <a:pt x="1373131" y="0"/>
                </a:lnTo>
                <a:lnTo>
                  <a:pt x="1373897" y="0"/>
                </a:lnTo>
                <a:lnTo>
                  <a:pt x="1385379" y="0"/>
                </a:lnTo>
                <a:lnTo>
                  <a:pt x="1393300" y="0"/>
                </a:lnTo>
                <a:lnTo>
                  <a:pt x="1394267" y="0"/>
                </a:lnTo>
                <a:lnTo>
                  <a:pt x="1395467" y="0"/>
                </a:lnTo>
                <a:lnTo>
                  <a:pt x="1397715" y="0"/>
                </a:lnTo>
                <a:lnTo>
                  <a:pt x="1401047" y="0"/>
                </a:lnTo>
                <a:lnTo>
                  <a:pt x="1418216" y="0"/>
                </a:lnTo>
                <a:lnTo>
                  <a:pt x="1419286" y="0"/>
                </a:lnTo>
                <a:lnTo>
                  <a:pt x="1419448" y="0"/>
                </a:lnTo>
                <a:lnTo>
                  <a:pt x="1445202" y="0"/>
                </a:lnTo>
                <a:lnTo>
                  <a:pt x="1450002" y="0"/>
                </a:lnTo>
                <a:lnTo>
                  <a:pt x="1455281" y="0"/>
                </a:lnTo>
                <a:lnTo>
                  <a:pt x="1461686" y="0"/>
                </a:lnTo>
                <a:lnTo>
                  <a:pt x="1469021" y="0"/>
                </a:lnTo>
                <a:lnTo>
                  <a:pt x="1481551" y="0"/>
                </a:lnTo>
                <a:lnTo>
                  <a:pt x="1484284" y="0"/>
                </a:lnTo>
                <a:lnTo>
                  <a:pt x="1485505" y="0"/>
                </a:lnTo>
                <a:lnTo>
                  <a:pt x="1486228" y="0"/>
                </a:lnTo>
                <a:lnTo>
                  <a:pt x="1514358" y="0"/>
                </a:lnTo>
                <a:lnTo>
                  <a:pt x="1538074" y="0"/>
                </a:lnTo>
                <a:lnTo>
                  <a:pt x="1554428" y="0"/>
                </a:lnTo>
                <a:lnTo>
                  <a:pt x="1556344" y="0"/>
                </a:lnTo>
                <a:lnTo>
                  <a:pt x="1557019" y="0"/>
                </a:lnTo>
                <a:lnTo>
                  <a:pt x="1561893" y="0"/>
                </a:lnTo>
                <a:lnTo>
                  <a:pt x="1582822" y="0"/>
                </a:lnTo>
                <a:lnTo>
                  <a:pt x="1595537" y="0"/>
                </a:lnTo>
                <a:lnTo>
                  <a:pt x="1602489" y="0"/>
                </a:lnTo>
                <a:lnTo>
                  <a:pt x="1606642" y="0"/>
                </a:lnTo>
                <a:lnTo>
                  <a:pt x="1613109" y="0"/>
                </a:lnTo>
                <a:lnTo>
                  <a:pt x="1625358" y="0"/>
                </a:lnTo>
                <a:lnTo>
                  <a:pt x="1636929" y="0"/>
                </a:lnTo>
                <a:lnTo>
                  <a:pt x="1637694" y="0"/>
                </a:lnTo>
                <a:lnTo>
                  <a:pt x="1649177" y="0"/>
                </a:lnTo>
                <a:lnTo>
                  <a:pt x="1659265" y="0"/>
                </a:lnTo>
                <a:lnTo>
                  <a:pt x="1689980" y="0"/>
                </a:lnTo>
                <a:lnTo>
                  <a:pt x="1708999" y="0"/>
                </a:lnTo>
                <a:lnTo>
                  <a:pt x="1713800" y="0"/>
                </a:lnTo>
                <a:lnTo>
                  <a:pt x="1719864" y="0"/>
                </a:lnTo>
                <a:lnTo>
                  <a:pt x="1724262" y="0"/>
                </a:lnTo>
                <a:lnTo>
                  <a:pt x="1725484" y="0"/>
                </a:lnTo>
                <a:lnTo>
                  <a:pt x="1748081" y="0"/>
                </a:lnTo>
                <a:lnTo>
                  <a:pt x="1757614" y="0"/>
                </a:lnTo>
                <a:lnTo>
                  <a:pt x="1787876" y="0"/>
                </a:lnTo>
                <a:lnTo>
                  <a:pt x="1796998" y="0"/>
                </a:lnTo>
                <a:lnTo>
                  <a:pt x="1801872" y="0"/>
                </a:lnTo>
                <a:lnTo>
                  <a:pt x="1820817" y="0"/>
                </a:lnTo>
                <a:lnTo>
                  <a:pt x="1835515" y="0"/>
                </a:lnTo>
                <a:lnTo>
                  <a:pt x="1846620" y="0"/>
                </a:lnTo>
                <a:lnTo>
                  <a:pt x="1857992" y="0"/>
                </a:lnTo>
                <a:lnTo>
                  <a:pt x="1859335" y="0"/>
                </a:lnTo>
                <a:lnTo>
                  <a:pt x="1876907" y="0"/>
                </a:lnTo>
                <a:lnTo>
                  <a:pt x="1889155" y="0"/>
                </a:lnTo>
                <a:lnTo>
                  <a:pt x="1953778" y="0"/>
                </a:lnTo>
                <a:lnTo>
                  <a:pt x="1959842" y="0"/>
                </a:lnTo>
                <a:lnTo>
                  <a:pt x="1975640" y="0"/>
                </a:lnTo>
                <a:lnTo>
                  <a:pt x="1983662" y="0"/>
                </a:lnTo>
                <a:lnTo>
                  <a:pt x="1988060" y="0"/>
                </a:lnTo>
                <a:lnTo>
                  <a:pt x="1997592" y="0"/>
                </a:lnTo>
                <a:lnTo>
                  <a:pt x="2010647" y="0"/>
                </a:lnTo>
                <a:lnTo>
                  <a:pt x="2021411" y="0"/>
                </a:lnTo>
                <a:lnTo>
                  <a:pt x="2027854" y="0"/>
                </a:lnTo>
                <a:lnTo>
                  <a:pt x="2051674" y="0"/>
                </a:lnTo>
                <a:lnTo>
                  <a:pt x="2060795" y="0"/>
                </a:lnTo>
                <a:lnTo>
                  <a:pt x="2097970" y="0"/>
                </a:lnTo>
                <a:lnTo>
                  <a:pt x="2099313" y="0"/>
                </a:lnTo>
                <a:lnTo>
                  <a:pt x="2121789" y="0"/>
                </a:lnTo>
                <a:lnTo>
                  <a:pt x="2148268" y="0"/>
                </a:lnTo>
                <a:lnTo>
                  <a:pt x="2178555" y="0"/>
                </a:lnTo>
                <a:lnTo>
                  <a:pt x="2211825" y="0"/>
                </a:lnTo>
                <a:lnTo>
                  <a:pt x="2215618" y="0"/>
                </a:lnTo>
                <a:lnTo>
                  <a:pt x="2223640" y="0"/>
                </a:lnTo>
                <a:lnTo>
                  <a:pt x="2239438" y="0"/>
                </a:lnTo>
                <a:lnTo>
                  <a:pt x="2250625" y="0"/>
                </a:lnTo>
                <a:lnTo>
                  <a:pt x="2261389" y="0"/>
                </a:lnTo>
                <a:lnTo>
                  <a:pt x="2274445" y="0"/>
                </a:lnTo>
                <a:lnTo>
                  <a:pt x="2291652" y="0"/>
                </a:lnTo>
                <a:lnTo>
                  <a:pt x="2361768" y="0"/>
                </a:lnTo>
                <a:lnTo>
                  <a:pt x="2362443" y="0"/>
                </a:lnTo>
                <a:lnTo>
                  <a:pt x="2388246" y="0"/>
                </a:lnTo>
                <a:lnTo>
                  <a:pt x="2412065" y="0"/>
                </a:lnTo>
                <a:lnTo>
                  <a:pt x="2442352" y="0"/>
                </a:lnTo>
                <a:lnTo>
                  <a:pt x="2475622" y="0"/>
                </a:lnTo>
                <a:lnTo>
                  <a:pt x="2479416" y="0"/>
                </a:lnTo>
                <a:lnTo>
                  <a:pt x="2514423" y="0"/>
                </a:lnTo>
                <a:lnTo>
                  <a:pt x="2626241" y="0"/>
                </a:lnTo>
                <a:lnTo>
                  <a:pt x="2652044" y="0"/>
                </a:lnTo>
                <a:cubicBezTo>
                  <a:pt x="2715120" y="0"/>
                  <a:pt x="2730890" y="47253"/>
                  <a:pt x="2734832" y="70879"/>
                </a:cubicBezTo>
                <a:lnTo>
                  <a:pt x="2736145" y="83987"/>
                </a:lnTo>
                <a:lnTo>
                  <a:pt x="2736145" y="2187333"/>
                </a:lnTo>
                <a:lnTo>
                  <a:pt x="2732532" y="2215048"/>
                </a:lnTo>
                <a:cubicBezTo>
                  <a:pt x="2716435" y="2271324"/>
                  <a:pt x="2652044" y="2271324"/>
                  <a:pt x="2652044" y="2271324"/>
                </a:cubicBezTo>
                <a:lnTo>
                  <a:pt x="2648775" y="2271324"/>
                </a:lnTo>
                <a:lnTo>
                  <a:pt x="2641231" y="2271324"/>
                </a:lnTo>
                <a:lnTo>
                  <a:pt x="2641012" y="2271324"/>
                </a:lnTo>
                <a:lnTo>
                  <a:pt x="2625895" y="2271324"/>
                </a:lnTo>
                <a:lnTo>
                  <a:pt x="2600972" y="2271324"/>
                </a:lnTo>
                <a:lnTo>
                  <a:pt x="2563792" y="2271324"/>
                </a:lnTo>
                <a:lnTo>
                  <a:pt x="2511904" y="2271324"/>
                </a:lnTo>
                <a:lnTo>
                  <a:pt x="2462690" y="2271324"/>
                </a:lnTo>
                <a:lnTo>
                  <a:pt x="2442855" y="2271324"/>
                </a:lnTo>
                <a:lnTo>
                  <a:pt x="2426998" y="2271324"/>
                </a:lnTo>
                <a:lnTo>
                  <a:pt x="2423204" y="2271324"/>
                </a:lnTo>
                <a:lnTo>
                  <a:pt x="2412065" y="2271324"/>
                </a:lnTo>
                <a:lnTo>
                  <a:pt x="2411097" y="2271324"/>
                </a:lnTo>
                <a:lnTo>
                  <a:pt x="2407649" y="2271324"/>
                </a:lnTo>
                <a:lnTo>
                  <a:pt x="2404318" y="2271324"/>
                </a:lnTo>
                <a:lnTo>
                  <a:pt x="2388246" y="2271324"/>
                </a:lnTo>
                <a:lnTo>
                  <a:pt x="2386078" y="2271324"/>
                </a:lnTo>
                <a:lnTo>
                  <a:pt x="2385917" y="2271324"/>
                </a:lnTo>
                <a:lnTo>
                  <a:pt x="2384978" y="2271324"/>
                </a:lnTo>
                <a:lnTo>
                  <a:pt x="2377433" y="2271324"/>
                </a:lnTo>
                <a:lnTo>
                  <a:pt x="2377214" y="2271324"/>
                </a:lnTo>
                <a:lnTo>
                  <a:pt x="2362097" y="2271324"/>
                </a:lnTo>
                <a:lnTo>
                  <a:pt x="2360993" y="2271324"/>
                </a:lnTo>
                <a:lnTo>
                  <a:pt x="2337175" y="2271324"/>
                </a:lnTo>
                <a:lnTo>
                  <a:pt x="2323813" y="2271324"/>
                </a:lnTo>
                <a:lnTo>
                  <a:pt x="2319859" y="2271324"/>
                </a:lnTo>
                <a:lnTo>
                  <a:pt x="2299995" y="2271324"/>
                </a:lnTo>
                <a:lnTo>
                  <a:pt x="2291007" y="2271324"/>
                </a:lnTo>
                <a:lnTo>
                  <a:pt x="2250936" y="2271324"/>
                </a:lnTo>
                <a:lnTo>
                  <a:pt x="2248106" y="2271324"/>
                </a:lnTo>
                <a:lnTo>
                  <a:pt x="2243471" y="2271324"/>
                </a:lnTo>
                <a:lnTo>
                  <a:pt x="2202876" y="2271324"/>
                </a:lnTo>
                <a:lnTo>
                  <a:pt x="2198892" y="2271324"/>
                </a:lnTo>
                <a:lnTo>
                  <a:pt x="2187018" y="2271324"/>
                </a:lnTo>
                <a:lnTo>
                  <a:pt x="2179057" y="2271324"/>
                </a:lnTo>
                <a:lnTo>
                  <a:pt x="2171927" y="2271324"/>
                </a:lnTo>
                <a:lnTo>
                  <a:pt x="2167671" y="2271324"/>
                </a:lnTo>
                <a:lnTo>
                  <a:pt x="2163200" y="2271324"/>
                </a:lnTo>
                <a:lnTo>
                  <a:pt x="2159407" y="2271324"/>
                </a:lnTo>
                <a:lnTo>
                  <a:pt x="2156188" y="2271324"/>
                </a:lnTo>
                <a:lnTo>
                  <a:pt x="2148268" y="2271324"/>
                </a:lnTo>
                <a:lnTo>
                  <a:pt x="2147299" y="2271324"/>
                </a:lnTo>
                <a:lnTo>
                  <a:pt x="2146099" y="2271324"/>
                </a:lnTo>
                <a:lnTo>
                  <a:pt x="2143851" y="2271324"/>
                </a:lnTo>
                <a:lnTo>
                  <a:pt x="2140520" y="2271324"/>
                </a:lnTo>
                <a:lnTo>
                  <a:pt x="2122280" y="2271324"/>
                </a:lnTo>
                <a:lnTo>
                  <a:pt x="2122119" y="2271324"/>
                </a:lnTo>
                <a:lnTo>
                  <a:pt x="2097195" y="2271324"/>
                </a:lnTo>
                <a:lnTo>
                  <a:pt x="2091565" y="2271324"/>
                </a:lnTo>
                <a:lnTo>
                  <a:pt x="2079880" y="2271324"/>
                </a:lnTo>
                <a:lnTo>
                  <a:pt x="2060016" y="2271324"/>
                </a:lnTo>
                <a:lnTo>
                  <a:pt x="2057283" y="2271324"/>
                </a:lnTo>
                <a:lnTo>
                  <a:pt x="2056061" y="2271324"/>
                </a:lnTo>
                <a:lnTo>
                  <a:pt x="2027209" y="2271324"/>
                </a:lnTo>
                <a:lnTo>
                  <a:pt x="2003492" y="2271324"/>
                </a:lnTo>
                <a:lnTo>
                  <a:pt x="1987138" y="2271324"/>
                </a:lnTo>
                <a:lnTo>
                  <a:pt x="1979673" y="2271324"/>
                </a:lnTo>
                <a:lnTo>
                  <a:pt x="1946030" y="2271324"/>
                </a:lnTo>
                <a:lnTo>
                  <a:pt x="1939079" y="2271324"/>
                </a:lnTo>
                <a:lnTo>
                  <a:pt x="1931949" y="2271324"/>
                </a:lnTo>
                <a:lnTo>
                  <a:pt x="1923221" y="2271324"/>
                </a:lnTo>
                <a:lnTo>
                  <a:pt x="1916210" y="2271324"/>
                </a:lnTo>
                <a:lnTo>
                  <a:pt x="1908129" y="2271324"/>
                </a:lnTo>
                <a:lnTo>
                  <a:pt x="1903873" y="2271324"/>
                </a:lnTo>
                <a:lnTo>
                  <a:pt x="1897245" y="2271324"/>
                </a:lnTo>
                <a:lnTo>
                  <a:pt x="1892390" y="2271324"/>
                </a:lnTo>
                <a:lnTo>
                  <a:pt x="1882302" y="2271324"/>
                </a:lnTo>
                <a:lnTo>
                  <a:pt x="1851587" y="2271324"/>
                </a:lnTo>
                <a:lnTo>
                  <a:pt x="1846620" y="2271324"/>
                </a:lnTo>
                <a:lnTo>
                  <a:pt x="1845241" y="2271324"/>
                </a:lnTo>
                <a:lnTo>
                  <a:pt x="1835588" y="2271324"/>
                </a:lnTo>
                <a:lnTo>
                  <a:pt x="1827768" y="2271324"/>
                </a:lnTo>
                <a:lnTo>
                  <a:pt x="1821703" y="2271324"/>
                </a:lnTo>
                <a:lnTo>
                  <a:pt x="1820471" y="2271324"/>
                </a:lnTo>
                <a:lnTo>
                  <a:pt x="1817304" y="2271324"/>
                </a:lnTo>
                <a:lnTo>
                  <a:pt x="1816083" y="2271324"/>
                </a:lnTo>
                <a:lnTo>
                  <a:pt x="1795549" y="2271324"/>
                </a:lnTo>
                <a:lnTo>
                  <a:pt x="1793485" y="2271324"/>
                </a:lnTo>
                <a:lnTo>
                  <a:pt x="1758368" y="2271324"/>
                </a:lnTo>
                <a:lnTo>
                  <a:pt x="1753691" y="2271324"/>
                </a:lnTo>
                <a:lnTo>
                  <a:pt x="1739695" y="2271324"/>
                </a:lnTo>
                <a:lnTo>
                  <a:pt x="1706480" y="2271324"/>
                </a:lnTo>
                <a:lnTo>
                  <a:pt x="1706052" y="2271324"/>
                </a:lnTo>
                <a:lnTo>
                  <a:pt x="1683575" y="2271324"/>
                </a:lnTo>
                <a:lnTo>
                  <a:pt x="1682233" y="2271324"/>
                </a:lnTo>
                <a:lnTo>
                  <a:pt x="1668151" y="2271324"/>
                </a:lnTo>
                <a:lnTo>
                  <a:pt x="1657266" y="2271324"/>
                </a:lnTo>
                <a:lnTo>
                  <a:pt x="1652412" y="2271324"/>
                </a:lnTo>
                <a:lnTo>
                  <a:pt x="1637431" y="2271324"/>
                </a:lnTo>
                <a:lnTo>
                  <a:pt x="1633448" y="2271324"/>
                </a:lnTo>
                <a:lnTo>
                  <a:pt x="1606642" y="2271324"/>
                </a:lnTo>
                <a:lnTo>
                  <a:pt x="1605673" y="2271324"/>
                </a:lnTo>
                <a:lnTo>
                  <a:pt x="1602225" y="2271324"/>
                </a:lnTo>
                <a:lnTo>
                  <a:pt x="1598894" y="2271324"/>
                </a:lnTo>
                <a:lnTo>
                  <a:pt x="1587789" y="2271324"/>
                </a:lnTo>
                <a:lnTo>
                  <a:pt x="1582822" y="2271324"/>
                </a:lnTo>
                <a:lnTo>
                  <a:pt x="1581724" y="2271324"/>
                </a:lnTo>
                <a:lnTo>
                  <a:pt x="1581443" y="2271324"/>
                </a:lnTo>
                <a:lnTo>
                  <a:pt x="1580654" y="2271324"/>
                </a:lnTo>
                <a:lnTo>
                  <a:pt x="1580493" y="2271324"/>
                </a:lnTo>
                <a:lnTo>
                  <a:pt x="1571790" y="2271324"/>
                </a:lnTo>
                <a:lnTo>
                  <a:pt x="1557905" y="2271324"/>
                </a:lnTo>
                <a:lnTo>
                  <a:pt x="1556674" y="2271324"/>
                </a:lnTo>
                <a:lnTo>
                  <a:pt x="1555569" y="2271324"/>
                </a:lnTo>
                <a:lnTo>
                  <a:pt x="1553507" y="2271324"/>
                </a:lnTo>
                <a:lnTo>
                  <a:pt x="1531751" y="2271324"/>
                </a:lnTo>
                <a:lnTo>
                  <a:pt x="1530920" y="2271324"/>
                </a:lnTo>
                <a:lnTo>
                  <a:pt x="1518389" y="2271324"/>
                </a:lnTo>
                <a:lnTo>
                  <a:pt x="1514435" y="2271324"/>
                </a:lnTo>
                <a:lnTo>
                  <a:pt x="1513712" y="2271324"/>
                </a:lnTo>
                <a:lnTo>
                  <a:pt x="1494570" y="2271324"/>
                </a:lnTo>
                <a:lnTo>
                  <a:pt x="1489893" y="2271324"/>
                </a:lnTo>
                <a:lnTo>
                  <a:pt x="1485583" y="2271324"/>
                </a:lnTo>
                <a:lnTo>
                  <a:pt x="1445512" y="2271324"/>
                </a:lnTo>
                <a:lnTo>
                  <a:pt x="1443597" y="2271324"/>
                </a:lnTo>
                <a:lnTo>
                  <a:pt x="1442682" y="2271324"/>
                </a:lnTo>
                <a:lnTo>
                  <a:pt x="1442254" y="2271324"/>
                </a:lnTo>
                <a:lnTo>
                  <a:pt x="1438047" y="2271324"/>
                </a:lnTo>
                <a:lnTo>
                  <a:pt x="1419777" y="2271324"/>
                </a:lnTo>
                <a:lnTo>
                  <a:pt x="1397453" y="2271324"/>
                </a:lnTo>
                <a:lnTo>
                  <a:pt x="1393468" y="2271324"/>
                </a:lnTo>
                <a:lnTo>
                  <a:pt x="1393300" y="2271324"/>
                </a:lnTo>
                <a:lnTo>
                  <a:pt x="1373633" y="2271324"/>
                </a:lnTo>
                <a:lnTo>
                  <a:pt x="1363012" y="2271324"/>
                </a:lnTo>
                <a:lnTo>
                  <a:pt x="1362247" y="2271324"/>
                </a:lnTo>
                <a:lnTo>
                  <a:pt x="1350764" y="2271324"/>
                </a:lnTo>
                <a:lnTo>
                  <a:pt x="1342844" y="2271324"/>
                </a:lnTo>
                <a:lnTo>
                  <a:pt x="1341875" y="2271324"/>
                </a:lnTo>
                <a:lnTo>
                  <a:pt x="1340676" y="2271324"/>
                </a:lnTo>
                <a:lnTo>
                  <a:pt x="1338428" y="2271324"/>
                </a:lnTo>
                <a:lnTo>
                  <a:pt x="1335096" y="2271324"/>
                </a:lnTo>
                <a:lnTo>
                  <a:pt x="1317927" y="2271324"/>
                </a:lnTo>
                <a:lnTo>
                  <a:pt x="1316856" y="2271324"/>
                </a:lnTo>
                <a:lnTo>
                  <a:pt x="1316695" y="2271324"/>
                </a:lnTo>
                <a:lnTo>
                  <a:pt x="1291772" y="2271324"/>
                </a:lnTo>
                <a:lnTo>
                  <a:pt x="1290942" y="2271324"/>
                </a:lnTo>
                <a:lnTo>
                  <a:pt x="1286141" y="2271324"/>
                </a:lnTo>
                <a:lnTo>
                  <a:pt x="1274457" y="2271324"/>
                </a:lnTo>
                <a:lnTo>
                  <a:pt x="1267123" y="2271324"/>
                </a:lnTo>
                <a:lnTo>
                  <a:pt x="1254592" y="2271324"/>
                </a:lnTo>
                <a:lnTo>
                  <a:pt x="1251859" y="2271324"/>
                </a:lnTo>
                <a:lnTo>
                  <a:pt x="1250637" y="2271324"/>
                </a:lnTo>
                <a:lnTo>
                  <a:pt x="1249915" y="2271324"/>
                </a:lnTo>
                <a:lnTo>
                  <a:pt x="1221786" y="2271324"/>
                </a:lnTo>
                <a:lnTo>
                  <a:pt x="1198069" y="2271324"/>
                </a:lnTo>
                <a:lnTo>
                  <a:pt x="1181715" y="2271324"/>
                </a:lnTo>
                <a:lnTo>
                  <a:pt x="1179799" y="2271324"/>
                </a:lnTo>
                <a:lnTo>
                  <a:pt x="1179124" y="2271324"/>
                </a:lnTo>
                <a:lnTo>
                  <a:pt x="1174249" y="2271324"/>
                </a:lnTo>
                <a:lnTo>
                  <a:pt x="1153321" y="2271324"/>
                </a:lnTo>
                <a:lnTo>
                  <a:pt x="1140607" y="2271324"/>
                </a:lnTo>
                <a:lnTo>
                  <a:pt x="1133655" y="2271324"/>
                </a:lnTo>
                <a:lnTo>
                  <a:pt x="1129502" y="2271324"/>
                </a:lnTo>
                <a:lnTo>
                  <a:pt x="1123033" y="2271324"/>
                </a:lnTo>
                <a:lnTo>
                  <a:pt x="1110786" y="2271324"/>
                </a:lnTo>
                <a:lnTo>
                  <a:pt x="1099214" y="2271324"/>
                </a:lnTo>
                <a:lnTo>
                  <a:pt x="1098449" y="2271324"/>
                </a:lnTo>
                <a:lnTo>
                  <a:pt x="1086967" y="2271324"/>
                </a:lnTo>
                <a:lnTo>
                  <a:pt x="1076878" y="2271324"/>
                </a:lnTo>
                <a:lnTo>
                  <a:pt x="1046163" y="2271324"/>
                </a:lnTo>
                <a:lnTo>
                  <a:pt x="1027144" y="2271324"/>
                </a:lnTo>
                <a:lnTo>
                  <a:pt x="1022344" y="2271324"/>
                </a:lnTo>
                <a:lnTo>
                  <a:pt x="1016279" y="2271324"/>
                </a:lnTo>
                <a:lnTo>
                  <a:pt x="1011881" y="2271324"/>
                </a:lnTo>
                <a:lnTo>
                  <a:pt x="1010659" y="2271324"/>
                </a:lnTo>
                <a:lnTo>
                  <a:pt x="988061" y="2271324"/>
                </a:lnTo>
                <a:lnTo>
                  <a:pt x="978530" y="2271324"/>
                </a:lnTo>
                <a:lnTo>
                  <a:pt x="948267" y="2271324"/>
                </a:lnTo>
                <a:lnTo>
                  <a:pt x="939146" y="2271324"/>
                </a:lnTo>
                <a:lnTo>
                  <a:pt x="934271" y="2271324"/>
                </a:lnTo>
                <a:lnTo>
                  <a:pt x="915327" y="2271324"/>
                </a:lnTo>
                <a:lnTo>
                  <a:pt x="900628" y="2271324"/>
                </a:lnTo>
                <a:lnTo>
                  <a:pt x="889524" y="2271324"/>
                </a:lnTo>
                <a:lnTo>
                  <a:pt x="878151" y="2271324"/>
                </a:lnTo>
                <a:lnTo>
                  <a:pt x="876809" y="2271324"/>
                </a:lnTo>
                <a:lnTo>
                  <a:pt x="859236" y="2271324"/>
                </a:lnTo>
                <a:lnTo>
                  <a:pt x="846988" y="2271324"/>
                </a:lnTo>
                <a:lnTo>
                  <a:pt x="782366" y="2271324"/>
                </a:lnTo>
                <a:lnTo>
                  <a:pt x="776300" y="2271324"/>
                </a:lnTo>
                <a:lnTo>
                  <a:pt x="760504" y="2271324"/>
                </a:lnTo>
                <a:lnTo>
                  <a:pt x="752481" y="2271324"/>
                </a:lnTo>
                <a:lnTo>
                  <a:pt x="748083" y="2271324"/>
                </a:lnTo>
                <a:lnTo>
                  <a:pt x="738552" y="2271324"/>
                </a:lnTo>
                <a:lnTo>
                  <a:pt x="725497" y="2271324"/>
                </a:lnTo>
                <a:lnTo>
                  <a:pt x="714732" y="2271324"/>
                </a:lnTo>
                <a:lnTo>
                  <a:pt x="708289" y="2271324"/>
                </a:lnTo>
                <a:lnTo>
                  <a:pt x="684469" y="2271324"/>
                </a:lnTo>
                <a:lnTo>
                  <a:pt x="675348" y="2271324"/>
                </a:lnTo>
                <a:lnTo>
                  <a:pt x="638173" y="2271324"/>
                </a:lnTo>
                <a:lnTo>
                  <a:pt x="636830" y="2271324"/>
                </a:lnTo>
                <a:lnTo>
                  <a:pt x="614354" y="2271324"/>
                </a:lnTo>
                <a:lnTo>
                  <a:pt x="587876" y="2271324"/>
                </a:lnTo>
                <a:lnTo>
                  <a:pt x="557588" y="2271324"/>
                </a:lnTo>
                <a:lnTo>
                  <a:pt x="524319" y="2271324"/>
                </a:lnTo>
                <a:lnTo>
                  <a:pt x="520525" y="2271324"/>
                </a:lnTo>
                <a:lnTo>
                  <a:pt x="512502" y="2271324"/>
                </a:lnTo>
                <a:lnTo>
                  <a:pt x="496706" y="2271324"/>
                </a:lnTo>
                <a:lnTo>
                  <a:pt x="485518" y="2271324"/>
                </a:lnTo>
                <a:lnTo>
                  <a:pt x="474754" y="2271324"/>
                </a:lnTo>
                <a:lnTo>
                  <a:pt x="461699" y="2271324"/>
                </a:lnTo>
                <a:lnTo>
                  <a:pt x="444491" y="2271324"/>
                </a:lnTo>
                <a:lnTo>
                  <a:pt x="374375" y="2271324"/>
                </a:lnTo>
                <a:lnTo>
                  <a:pt x="373700" y="2271324"/>
                </a:lnTo>
                <a:lnTo>
                  <a:pt x="347897" y="2271324"/>
                </a:lnTo>
                <a:lnTo>
                  <a:pt x="324078" y="2271324"/>
                </a:lnTo>
                <a:lnTo>
                  <a:pt x="293790" y="2271324"/>
                </a:lnTo>
                <a:lnTo>
                  <a:pt x="260521" y="2271324"/>
                </a:lnTo>
                <a:lnTo>
                  <a:pt x="256727" y="2271324"/>
                </a:lnTo>
                <a:lnTo>
                  <a:pt x="221720" y="2271324"/>
                </a:lnTo>
                <a:lnTo>
                  <a:pt x="109903" y="2271324"/>
                </a:lnTo>
                <a:lnTo>
                  <a:pt x="84100" y="2271324"/>
                </a:lnTo>
                <a:cubicBezTo>
                  <a:pt x="10510" y="2271324"/>
                  <a:pt x="1311" y="2207009"/>
                  <a:pt x="161" y="2190930"/>
                </a:cubicBezTo>
                <a:lnTo>
                  <a:pt x="0" y="2187397"/>
                </a:lnTo>
                <a:lnTo>
                  <a:pt x="0" y="83977"/>
                </a:lnTo>
                <a:lnTo>
                  <a:pt x="3611" y="56277"/>
                </a:lnTo>
                <a:cubicBezTo>
                  <a:pt x="19709" y="0"/>
                  <a:pt x="84100" y="0"/>
                  <a:pt x="84100" y="0"/>
                </a:cubicBezTo>
                <a:close/>
              </a:path>
            </a:pathLst>
          </a:custGeom>
          <a:solidFill>
            <a:schemeClr val="bg2">
              <a:lumMod val="20000"/>
              <a:lumOff val="80000"/>
            </a:schemeClr>
          </a:solidFill>
        </p:spPr>
        <p:txBody>
          <a:bodyPr wrap="square" lIns="0" tIns="274320" rIns="0" bIns="0" anchor="t" anchorCtr="0">
            <a:noAutofit/>
          </a:bodyPr>
          <a:lstStyle>
            <a:lvl1pPr algn="ctr">
              <a:lnSpc>
                <a:spcPts val="1600"/>
              </a:lnSpc>
              <a:defRPr sz="1400" b="0"/>
            </a:lvl1pPr>
          </a:lstStyle>
          <a:p>
            <a:r>
              <a:rPr lang="en-GB" noProof="0"/>
              <a:t>(P horizontal) Click icon to add picture</a:t>
            </a:r>
          </a:p>
        </p:txBody>
      </p:sp>
      <p:grpSp>
        <p:nvGrpSpPr>
          <p:cNvPr id="14" name="Group 13"/>
          <p:cNvGrpSpPr/>
          <p:nvPr userDrawn="1"/>
        </p:nvGrpSpPr>
        <p:grpSpPr>
          <a:xfrm>
            <a:off x="-2025698" y="0"/>
            <a:ext cx="1872000" cy="6858000"/>
            <a:chOff x="-2025698" y="0"/>
            <a:chExt cx="1872000" cy="5722452"/>
          </a:xfrm>
        </p:grpSpPr>
        <p:sp>
          <p:nvSpPr>
            <p:cNvPr id="15" name="Rectangle 104"/>
            <p:cNvSpPr>
              <a:spLocks noChangeArrowheads="1"/>
            </p:cNvSpPr>
            <p:nvPr/>
          </p:nvSpPr>
          <p:spPr bwMode="gray">
            <a:xfrm>
              <a:off x="-2025698" y="0"/>
              <a:ext cx="1872000" cy="5722452"/>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6" name="Rectangle 106"/>
            <p:cNvSpPr>
              <a:spLocks noChangeArrowheads="1"/>
            </p:cNvSpPr>
            <p:nvPr userDrawn="1"/>
          </p:nvSpPr>
          <p:spPr bwMode="gray">
            <a:xfrm>
              <a:off x="-1899839" y="643895"/>
              <a:ext cx="1658513" cy="479418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marL="0" indent="0">
                <a:lnSpc>
                  <a:spcPct val="95000"/>
                </a:lnSpc>
                <a:spcBef>
                  <a:spcPts val="600"/>
                </a:spcBef>
                <a:tabLst>
                  <a:tab pos="1141413" algn="l"/>
                </a:tabLst>
              </a:pPr>
              <a:r>
                <a:rPr lang="en-GB" altLang="en-US" sz="1000" b="1" spc="-10" baseline="0" noProof="0">
                  <a:solidFill>
                    <a:srgbClr val="333333"/>
                  </a:solidFill>
                </a:rPr>
                <a:t>Step 1. </a:t>
              </a:r>
              <a:br>
                <a:rPr lang="en-GB" altLang="en-US" sz="1000" spc="-10" baseline="0" noProof="0">
                  <a:solidFill>
                    <a:srgbClr val="333333"/>
                  </a:solidFill>
                </a:rPr>
              </a:br>
              <a:r>
                <a:rPr lang="en-GB" altLang="en-US" sz="1000" spc="-10" baseline="0" noProof="0">
                  <a:solidFill>
                    <a:srgbClr val="333333"/>
                  </a:solidFill>
                </a:rPr>
                <a:t>Choose one image mask with rounded corners (e.g. B1,C2, G, H) or multiple combined masks with inner square corners (e.g. A1/A2 or D1,D2,D3,D4) to use on your slide</a:t>
              </a:r>
            </a:p>
            <a:p>
              <a:pPr marL="0" indent="0">
                <a:lnSpc>
                  <a:spcPct val="95000"/>
                </a:lnSpc>
                <a:spcBef>
                  <a:spcPts val="600"/>
                </a:spcBef>
                <a:tabLst>
                  <a:tab pos="361950" algn="l"/>
                </a:tabLst>
              </a:pPr>
              <a:r>
                <a:rPr lang="en-GB" altLang="en-US" sz="1000" b="1" spc="-10" baseline="0" noProof="0">
                  <a:solidFill>
                    <a:srgbClr val="333333"/>
                  </a:solidFill>
                </a:rPr>
                <a:t>Step 2. </a:t>
              </a:r>
              <a:br>
                <a:rPr lang="en-GB" altLang="en-US" sz="1000" spc="-10" baseline="0" noProof="0">
                  <a:solidFill>
                    <a:srgbClr val="333333"/>
                  </a:solidFill>
                </a:rPr>
              </a:br>
              <a:r>
                <a:rPr lang="en-GB" altLang="en-US" sz="1000" spc="-10" baseline="0" noProof="0">
                  <a:solidFill>
                    <a:srgbClr val="333333"/>
                  </a:solidFill>
                </a:rPr>
                <a:t>Click the icon, browse to the images on your system, select an image and click ‘Insert’</a:t>
              </a:r>
            </a:p>
            <a:p>
              <a:pPr marL="0" indent="0">
                <a:lnSpc>
                  <a:spcPct val="95000"/>
                </a:lnSpc>
                <a:spcBef>
                  <a:spcPts val="600"/>
                </a:spcBef>
                <a:tabLst>
                  <a:tab pos="361950" algn="l"/>
                </a:tabLst>
              </a:pPr>
              <a:r>
                <a:rPr lang="en-GB" altLang="en-US" sz="1000" b="1" spc="-10" baseline="0" noProof="0">
                  <a:solidFill>
                    <a:srgbClr val="333333"/>
                  </a:solidFill>
                </a:rPr>
                <a:t>Step 3. </a:t>
              </a:r>
              <a:br>
                <a:rPr lang="en-GB" altLang="en-US" sz="1000" spc="-10" baseline="0" noProof="0">
                  <a:solidFill>
                    <a:srgbClr val="333333"/>
                  </a:solidFill>
                </a:rPr>
              </a:br>
              <a:r>
                <a:rPr lang="en-GB" altLang="en-US" sz="1000" spc="-10" baseline="0" noProof="0">
                  <a:solidFill>
                    <a:srgbClr val="333333"/>
                  </a:solidFill>
                </a:rPr>
                <a:t>The image is placed. With the ‘crop’ function in PowerPoint, you can adjust the cropping</a:t>
              </a:r>
            </a:p>
            <a:p>
              <a:pPr marL="0" indent="0">
                <a:lnSpc>
                  <a:spcPct val="95000"/>
                </a:lnSpc>
                <a:spcBef>
                  <a:spcPts val="600"/>
                </a:spcBef>
                <a:tabLst>
                  <a:tab pos="361950" algn="l"/>
                </a:tabLst>
              </a:pPr>
              <a:r>
                <a:rPr lang="en-GB" altLang="en-US" sz="1000" b="1" spc="-10" baseline="0" noProof="0">
                  <a:solidFill>
                    <a:srgbClr val="333333"/>
                  </a:solidFill>
                </a:rPr>
                <a:t>Step 4. </a:t>
              </a:r>
              <a:br>
                <a:rPr lang="en-GB" altLang="en-US" sz="1000" spc="-10" baseline="0" noProof="0">
                  <a:solidFill>
                    <a:srgbClr val="333333"/>
                  </a:solidFill>
                </a:rPr>
              </a:br>
              <a:r>
                <a:rPr lang="en-GB" altLang="en-US" sz="1000" spc="-10" baseline="0" noProof="0">
                  <a:solidFill>
                    <a:srgbClr val="333333"/>
                  </a:solidFill>
                </a:rPr>
                <a:t>Copy the image and paste it in the slide of your own presentation</a:t>
              </a:r>
            </a:p>
            <a:p>
              <a:pPr marL="0" indent="0">
                <a:lnSpc>
                  <a:spcPct val="95000"/>
                </a:lnSpc>
                <a:spcBef>
                  <a:spcPts val="600"/>
                </a:spcBef>
                <a:tabLst>
                  <a:tab pos="361950" algn="l"/>
                </a:tabLst>
              </a:pPr>
              <a:r>
                <a:rPr lang="en-GB" altLang="en-US" sz="1000" b="1" spc="-10" baseline="0" noProof="0">
                  <a:solidFill>
                    <a:srgbClr val="333333"/>
                  </a:solidFill>
                </a:rPr>
                <a:t>Step 5. </a:t>
              </a:r>
              <a:br>
                <a:rPr lang="en-GB" altLang="en-US" sz="1000" spc="-10" baseline="0" noProof="0">
                  <a:solidFill>
                    <a:srgbClr val="333333"/>
                  </a:solidFill>
                </a:rPr>
              </a:br>
              <a:r>
                <a:rPr lang="en-GB" altLang="en-US" sz="1000" spc="-10" baseline="0" noProof="0">
                  <a:solidFill>
                    <a:srgbClr val="333333"/>
                  </a:solidFill>
                </a:rPr>
                <a:t>If needed, you can scale the image without losing the round corners. Select the image, click on one of the corner’s circles. Arrows appear. Attention: Only by using the angled arrows (in one of the corners), the image can be scaled without deforming it.</a:t>
              </a:r>
            </a:p>
            <a:p>
              <a:pPr marL="0" indent="0">
                <a:lnSpc>
                  <a:spcPct val="95000"/>
                </a:lnSpc>
                <a:spcBef>
                  <a:spcPts val="600"/>
                </a:spcBef>
                <a:tabLst>
                  <a:tab pos="361950" algn="l"/>
                </a:tabLst>
              </a:pPr>
              <a:r>
                <a:rPr lang="en-GB" altLang="en-US" sz="1000" b="1" spc="-10" baseline="0" noProof="0">
                  <a:solidFill>
                    <a:srgbClr val="333333"/>
                  </a:solidFill>
                </a:rPr>
                <a:t>Step 6. </a:t>
              </a:r>
              <a:br>
                <a:rPr lang="en-GB" altLang="en-US" sz="1000" spc="-10" baseline="0" noProof="0">
                  <a:solidFill>
                    <a:srgbClr val="333333"/>
                  </a:solidFill>
                </a:rPr>
              </a:br>
              <a:r>
                <a:rPr lang="en-GB" altLang="en-US" sz="1000" spc="-10" baseline="0" noProof="0">
                  <a:solidFill>
                    <a:srgbClr val="333333"/>
                  </a:solidFill>
                </a:rPr>
                <a:t>Close the example presentation and </a:t>
              </a:r>
              <a:r>
                <a:rPr lang="en-GB" altLang="en-US" sz="1000" b="1" u="sng" spc="-10" baseline="0" noProof="0">
                  <a:solidFill>
                    <a:srgbClr val="333333"/>
                  </a:solidFill>
                </a:rPr>
                <a:t>do not</a:t>
              </a:r>
              <a:r>
                <a:rPr lang="en-GB" altLang="en-US" sz="1000" spc="-10" baseline="0" noProof="0">
                  <a:solidFill>
                    <a:srgbClr val="333333"/>
                  </a:solidFill>
                </a:rPr>
                <a:t> save to keep it intact</a:t>
              </a:r>
            </a:p>
          </p:txBody>
        </p:sp>
        <p:sp>
          <p:nvSpPr>
            <p:cNvPr id="21" name="Rectangle 113"/>
            <p:cNvSpPr>
              <a:spLocks noChangeArrowheads="1"/>
            </p:cNvSpPr>
            <p:nvPr userDrawn="1"/>
          </p:nvSpPr>
          <p:spPr bwMode="gray">
            <a:xfrm>
              <a:off x="-1893936" y="139251"/>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lvl="0">
                <a:lnSpc>
                  <a:spcPct val="90000"/>
                </a:lnSpc>
                <a:spcBef>
                  <a:spcPct val="20000"/>
                </a:spcBef>
                <a:spcAft>
                  <a:spcPct val="20000"/>
                </a:spcAft>
              </a:pPr>
              <a:r>
                <a:rPr lang="en-GB" altLang="en-US" sz="1200" b="1" noProof="0">
                  <a:solidFill>
                    <a:srgbClr val="333333"/>
                  </a:solidFill>
                </a:rPr>
                <a:t>Create rounded corner images with ‘image masks’</a:t>
              </a:r>
              <a:endParaRPr lang="en-GB" altLang="en-US" sz="1200" noProof="0">
                <a:solidFill>
                  <a:srgbClr val="333333"/>
                </a:solidFill>
              </a:endParaRPr>
            </a:p>
          </p:txBody>
        </p:sp>
      </p:grpSp>
    </p:spTree>
    <p:extLst>
      <p:ext uri="{BB962C8B-B14F-4D97-AF65-F5344CB8AC3E}">
        <p14:creationId xmlns:p14="http://schemas.microsoft.com/office/powerpoint/2010/main" val="597238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GB" noProof="0"/>
              <a:t>Click to edit Master title style</a:t>
            </a:r>
            <a:endParaRPr lang="en-US" noProof="0"/>
          </a:p>
        </p:txBody>
      </p:sp>
      <p:sp>
        <p:nvSpPr>
          <p:cNvPr id="7" name="Slide Number Placeholder 4"/>
          <p:cNvSpPr>
            <a:spLocks noGrp="1"/>
          </p:cNvSpPr>
          <p:nvPr>
            <p:ph type="sldNum" sz="quarter" idx="11"/>
          </p:nvPr>
        </p:nvSpPr>
        <p:spPr>
          <a:xfrm>
            <a:off x="838200" y="6498000"/>
            <a:ext cx="495300" cy="188119"/>
          </a:xfrm>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15594969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title</a:t>
            </a:r>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a:t>Click to add title</a:t>
            </a:r>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a:t>Click to add title</a:t>
            </a:r>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a:t>Click to add chapter title</a:t>
            </a:r>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GB" noProof="0"/>
              <a:t>Click to edit Master title style</a:t>
            </a:r>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GB" noProof="0"/>
              <a:t>Click to 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Min.</a:t>
            </a:r>
            <a:r>
              <a:rPr lang="en-GB" sz="1000" baseline="0"/>
              <a:t> height</a:t>
            </a:r>
            <a:endParaRPr lang="en-GB" sz="100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Minus</a:t>
                </a:r>
              </a:p>
              <a:p>
                <a:pPr>
                  <a:lnSpc>
                    <a:spcPct val="65000"/>
                  </a:lnSpc>
                  <a:spcBef>
                    <a:spcPct val="20000"/>
                  </a:spcBef>
                  <a:spcAft>
                    <a:spcPct val="20000"/>
                  </a:spcAft>
                </a:pPr>
                <a:r>
                  <a:rPr lang="en-GB" altLang="en-US" sz="100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Plus</a:t>
                </a:r>
              </a:p>
              <a:p>
                <a:pPr>
                  <a:lnSpc>
                    <a:spcPct val="65000"/>
                  </a:lnSpc>
                  <a:spcBef>
                    <a:spcPct val="20000"/>
                  </a:spcBef>
                  <a:spcAft>
                    <a:spcPct val="20000"/>
                  </a:spcAft>
                </a:pPr>
                <a:r>
                  <a:rPr lang="en-GB" altLang="en-US" sz="100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a:solidFill>
                          <a:srgbClr val="333333"/>
                        </a:solidFill>
                      </a:rPr>
                      <a:t>Creating </a:t>
                    </a:r>
                    <a:br>
                      <a:rPr lang="en-GB" altLang="en-US" sz="1200" b="1">
                        <a:solidFill>
                          <a:srgbClr val="333333"/>
                        </a:solidFill>
                      </a:rPr>
                    </a:br>
                    <a:r>
                      <a:rPr lang="en-GB" altLang="en-US" sz="1200" b="1">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a:t>Create your own graphs much easier and on brand by using graph templates.</a:t>
                  </a:r>
                  <a:br>
                    <a:rPr lang="en-US" altLang="en-US" sz="1000" b="0"/>
                  </a:br>
                  <a:br>
                    <a:rPr lang="en-US" altLang="en-US" sz="1000" b="0"/>
                  </a:br>
                  <a:r>
                    <a:rPr lang="en-US" altLang="en-US" sz="1000" b="0"/>
                    <a:t>After you click on the graph icon on your template slide, </a:t>
                  </a: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br>
                    <a:rPr lang="en-US" altLang="en-US" sz="1000" b="0"/>
                  </a:br>
                  <a:r>
                    <a:rPr lang="en-US" altLang="en-US" sz="1000" b="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Finally, click on the new picture and choose 'Move to Back' via the right mouse button to show the heading bars again.</a:t>
            </a:r>
            <a:endParaRPr lang="en-GB" sz="1000" b="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a:solidFill>
                  <a:srgbClr val="696969"/>
                </a:solidFill>
              </a:rPr>
              <a:t>- Copy the big picture on your screen with </a:t>
            </a:r>
            <a:r>
              <a:rPr lang="en-US" sz="1000" b="0" err="1">
                <a:solidFill>
                  <a:srgbClr val="696969"/>
                </a:solidFill>
              </a:rPr>
              <a:t>Ctrl+C</a:t>
            </a:r>
            <a:r>
              <a:rPr lang="en-US" sz="1000" b="0">
                <a:solidFill>
                  <a:srgbClr val="696969"/>
                </a:solidFill>
              </a:rPr>
              <a:t>, go back to the image placeholder on this page, and paste the photo with </a:t>
            </a:r>
            <a:r>
              <a:rPr lang="en-US" sz="1000" b="0" err="1">
                <a:solidFill>
                  <a:srgbClr val="696969"/>
                </a:solidFill>
              </a:rPr>
              <a:t>Ctrl+V</a:t>
            </a:r>
            <a:r>
              <a:rPr lang="en-US" sz="1000" b="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2940748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GB" noProof="0"/>
              <a:t>Click to edit Master title style</a:t>
            </a:r>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GB" noProof="0"/>
              <a:t>Click to 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pic>
        <p:nvPicPr>
          <p:cNvPr id="44" name="Picture Placeholder 36"/>
          <p:cNvPicPr>
            <a:picLocks noChangeAspect="1"/>
          </p:cNvPicPr>
          <p:nvPr userDrawn="1"/>
        </p:nvPicPr>
        <p:blipFill rotWithShape="1">
          <a:blip r:embed="rId3"/>
          <a:srcRect/>
          <a:stretch/>
        </p:blipFill>
        <p:spPr bwMode="gray">
          <a:xfrm>
            <a:off x="838200" y="6292800"/>
            <a:ext cx="2188801" cy="286882"/>
          </a:xfrm>
          <a:prstGeom prst="rect">
            <a:avLst/>
          </a:prstGeom>
        </p:spPr>
      </p:pic>
      <p:grpSp>
        <p:nvGrpSpPr>
          <p:cNvPr id="42" name="Group 41"/>
          <p:cNvGrpSpPr/>
          <p:nvPr userDrawn="1"/>
        </p:nvGrpSpPr>
        <p:grpSpPr>
          <a:xfrm>
            <a:off x="-2035175" y="0"/>
            <a:ext cx="1881477" cy="5176147"/>
            <a:chOff x="-2035175" y="0"/>
            <a:chExt cx="1881477" cy="5176147"/>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pic>
            <p:nvPicPr>
              <p:cNvPr id="85" name="Picture 8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Minus</a:t>
                </a:r>
              </a:p>
              <a:p>
                <a:pPr>
                  <a:lnSpc>
                    <a:spcPct val="65000"/>
                  </a:lnSpc>
                  <a:spcBef>
                    <a:spcPct val="20000"/>
                  </a:spcBef>
                  <a:spcAft>
                    <a:spcPct val="20000"/>
                  </a:spcAft>
                </a:pPr>
                <a:r>
                  <a:rPr lang="en-GB" altLang="en-US" sz="100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Plus</a:t>
                </a:r>
              </a:p>
              <a:p>
                <a:pPr>
                  <a:lnSpc>
                    <a:spcPct val="65000"/>
                  </a:lnSpc>
                  <a:spcBef>
                    <a:spcPct val="20000"/>
                  </a:spcBef>
                  <a:spcAft>
                    <a:spcPct val="20000"/>
                  </a:spcAft>
                </a:pPr>
                <a:r>
                  <a:rPr lang="en-GB" altLang="en-US" sz="100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Functional colours</a:t>
                </a:r>
              </a:p>
            </p:txBody>
          </p:sp>
        </p:grpSp>
      </p:grpSp>
    </p:spTree>
    <p:extLst>
      <p:ext uri="{BB962C8B-B14F-4D97-AF65-F5344CB8AC3E}">
        <p14:creationId xmlns:p14="http://schemas.microsoft.com/office/powerpoint/2010/main" val="218941820"/>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7105112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GB" noProof="0"/>
              <a:t>Click to edit Master title style</a:t>
            </a:r>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GB"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GB" noProof="0"/>
              <a:t>Click icon to add picture</a:t>
            </a:r>
          </a:p>
        </p:txBody>
      </p:sp>
      <p:pic>
        <p:nvPicPr>
          <p:cNvPr id="42" name="Picture Placeholder 36"/>
          <p:cNvPicPr>
            <a:picLocks noChangeAspect="1"/>
          </p:cNvPicPr>
          <p:nvPr userDrawn="1"/>
        </p:nvPicPr>
        <p:blipFill rotWithShape="1">
          <a:blip r:embed="rId3"/>
          <a:srcRect/>
          <a:stretch/>
        </p:blipFill>
        <p:spPr bwMode="gray">
          <a:xfrm>
            <a:off x="838200" y="6292800"/>
            <a:ext cx="2188801" cy="286882"/>
          </a:xfrm>
          <a:prstGeom prst="rect">
            <a:avLst/>
          </a:prstGeom>
        </p:spPr>
      </p:pic>
      <p:grpSp>
        <p:nvGrpSpPr>
          <p:cNvPr id="43" name="Group 42"/>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41885"/>
                <a:ext cx="1872000" cy="108822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pic>
            <p:nvPicPr>
              <p:cNvPr id="91" name="Picture 9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Minus</a:t>
                </a:r>
              </a:p>
              <a:p>
                <a:pPr>
                  <a:lnSpc>
                    <a:spcPct val="65000"/>
                  </a:lnSpc>
                  <a:spcBef>
                    <a:spcPct val="20000"/>
                  </a:spcBef>
                  <a:spcAft>
                    <a:spcPct val="20000"/>
                  </a:spcAft>
                </a:pPr>
                <a:r>
                  <a:rPr lang="en-GB" altLang="en-US" sz="100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Plus</a:t>
                </a:r>
              </a:p>
              <a:p>
                <a:pPr>
                  <a:lnSpc>
                    <a:spcPct val="65000"/>
                  </a:lnSpc>
                  <a:spcBef>
                    <a:spcPct val="20000"/>
                  </a:spcBef>
                  <a:spcAft>
                    <a:spcPct val="20000"/>
                  </a:spcAft>
                </a:pPr>
                <a:r>
                  <a:rPr lang="en-GB" altLang="en-US" sz="100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Functional colours</a:t>
                </a:r>
              </a:p>
            </p:txBody>
          </p:sp>
        </p:grpSp>
      </p:grpSp>
    </p:spTree>
    <p:extLst>
      <p:ext uri="{BB962C8B-B14F-4D97-AF65-F5344CB8AC3E}">
        <p14:creationId xmlns:p14="http://schemas.microsoft.com/office/powerpoint/2010/main" val="2317490681"/>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GB" noProof="0"/>
              <a:t>Click to edit Master title style</a:t>
            </a:r>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GB" noProof="0"/>
              <a:t>Click to 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a:t>Confidential</a:t>
              </a:r>
            </a:p>
          </p:txBody>
        </p:sp>
      </p:grpSp>
      <p:pic>
        <p:nvPicPr>
          <p:cNvPr id="48" name="Picture Placeholder 36"/>
          <p:cNvPicPr>
            <a:picLocks noChangeAspect="1"/>
          </p:cNvPicPr>
          <p:nvPr userDrawn="1"/>
        </p:nvPicPr>
        <p:blipFill rotWithShape="1">
          <a:blip r:embed="rId3"/>
          <a:srcRect/>
          <a:stretch/>
        </p:blipFill>
        <p:spPr bwMode="gray">
          <a:xfrm>
            <a:off x="838200" y="6292800"/>
            <a:ext cx="2188801" cy="286882"/>
          </a:xfrm>
          <a:prstGeom prst="rect">
            <a:avLst/>
          </a:prstGeom>
        </p:spPr>
      </p:pic>
      <p:grpSp>
        <p:nvGrpSpPr>
          <p:cNvPr id="45" name="Group 44"/>
          <p:cNvGrpSpPr/>
          <p:nvPr userDrawn="1"/>
        </p:nvGrpSpPr>
        <p:grpSpPr>
          <a:xfrm>
            <a:off x="-2035175" y="0"/>
            <a:ext cx="1881477" cy="5176145"/>
            <a:chOff x="-2035175" y="0"/>
            <a:chExt cx="1881477" cy="5176145"/>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a:p>
          </p:txBody>
        </p:sp>
        <p:grpSp>
          <p:nvGrpSpPr>
            <p:cNvPr id="47" name="Group 46"/>
            <p:cNvGrpSpPr/>
            <p:nvPr userDrawn="1"/>
          </p:nvGrpSpPr>
          <p:grpSpPr>
            <a:xfrm>
              <a:off x="-2035175" y="0"/>
              <a:ext cx="1872000" cy="5176145"/>
              <a:chOff x="-2035175" y="0"/>
              <a:chExt cx="1872000" cy="5730106"/>
            </a:xfrm>
          </p:grpSpPr>
          <p:sp>
            <p:nvSpPr>
              <p:cNvPr id="49"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pic>
            <p:nvPicPr>
              <p:cNvPr id="89" name="Picture 8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Minus</a:t>
                </a:r>
              </a:p>
              <a:p>
                <a:pPr>
                  <a:lnSpc>
                    <a:spcPct val="65000"/>
                  </a:lnSpc>
                  <a:spcBef>
                    <a:spcPct val="20000"/>
                  </a:spcBef>
                  <a:spcAft>
                    <a:spcPct val="20000"/>
                  </a:spcAft>
                </a:pPr>
                <a:r>
                  <a:rPr lang="en-GB" altLang="en-US" sz="100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Plus</a:t>
                </a:r>
              </a:p>
              <a:p>
                <a:pPr>
                  <a:lnSpc>
                    <a:spcPct val="65000"/>
                  </a:lnSpc>
                  <a:spcBef>
                    <a:spcPct val="20000"/>
                  </a:spcBef>
                  <a:spcAft>
                    <a:spcPct val="20000"/>
                  </a:spcAft>
                </a:pPr>
                <a:r>
                  <a:rPr lang="en-GB" altLang="en-US" sz="100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Functional colours</a:t>
                </a:r>
              </a:p>
            </p:txBody>
          </p:sp>
        </p:grpSp>
      </p:grpSp>
    </p:spTree>
    <p:extLst>
      <p:ext uri="{BB962C8B-B14F-4D97-AF65-F5344CB8AC3E}">
        <p14:creationId xmlns:p14="http://schemas.microsoft.com/office/powerpoint/2010/main" val="1710295950"/>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GB" noProof="0"/>
              <a:t>Click to edit Master text styles</a:t>
            </a:r>
          </a:p>
          <a:p>
            <a:pPr lvl="1"/>
            <a:r>
              <a:rPr lang="en-GB"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5" name="Title 4"/>
          <p:cNvSpPr>
            <a:spLocks noGrp="1"/>
          </p:cNvSpPr>
          <p:nvPr>
            <p:ph type="title"/>
          </p:nvPr>
        </p:nvSpPr>
        <p:spPr/>
        <p:txBody>
          <a:bodyPr/>
          <a:lstStyle/>
          <a:p>
            <a:r>
              <a:rPr lang="en-GB" noProof="0"/>
              <a:t>Click to edit Master title style</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9.svg"/><Relationship Id="rId21" Type="http://schemas.openxmlformats.org/officeDocument/2006/relationships/slideLayout" Target="../slideLayouts/slideLayout51.xml"/><Relationship Id="rId34" Type="http://schemas.openxmlformats.org/officeDocument/2006/relationships/image" Target="../media/image4.png"/><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image" Target="../media/image11.sv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image" Target="../media/image7.svg"/><Relationship Id="rId40" Type="http://schemas.openxmlformats.org/officeDocument/2006/relationships/image" Target="../media/image10.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image" Target="../media/image6.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image" Target="../media/image5.svg"/><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38"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GB" noProof="0"/>
              <a:t>Click to edit Master title style</a:t>
            </a:r>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a:p>
        </p:txBody>
      </p:sp>
      <p:grpSp>
        <p:nvGrpSpPr>
          <p:cNvPr id="46" name="Group 45"/>
          <p:cNvGrpSpPr/>
          <p:nvPr userDrawn="1"/>
        </p:nvGrpSpPr>
        <p:grpSpPr>
          <a:xfrm>
            <a:off x="-2035175" y="6362700"/>
            <a:ext cx="1866732" cy="500063"/>
            <a:chOff x="-2035175" y="6445247"/>
            <a:chExt cx="1866732" cy="417516"/>
          </a:xfrm>
        </p:grpSpPr>
        <p:sp>
          <p:nvSpPr>
            <p:cNvPr id="47" name="Rectangle 104"/>
            <p:cNvSpPr>
              <a:spLocks noChangeArrowheads="1"/>
            </p:cNvSpPr>
            <p:nvPr userDrawn="1"/>
          </p:nvSpPr>
          <p:spPr bwMode="gray">
            <a:xfrm>
              <a:off x="-2035175" y="6445247"/>
              <a:ext cx="1457325"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rgbClr val="FDFDFD"/>
                  </a:solidFill>
                  <a:effectLst/>
                  <a:uLnTx/>
                  <a:uFillTx/>
                  <a:latin typeface="+mn-lt"/>
                </a:rPr>
                <a:t>No content below </a:t>
              </a:r>
              <a:br>
                <a:rPr kumimoji="0" lang="en-GB" altLang="en-US" sz="1200" b="1" i="0" u="none" strike="noStrike" kern="0" cap="none" spc="0" normalizeH="0" baseline="0" noProof="0">
                  <a:ln>
                    <a:noFill/>
                  </a:ln>
                  <a:solidFill>
                    <a:srgbClr val="FDFDFD"/>
                  </a:solidFill>
                  <a:effectLst/>
                  <a:uLnTx/>
                  <a:uFillTx/>
                  <a:latin typeface="+mn-lt"/>
                </a:rPr>
              </a:br>
              <a:r>
                <a:rPr kumimoji="0" lang="en-GB" altLang="en-US" sz="1200" b="1" i="0" u="none" strike="noStrike" kern="0" cap="none" spc="0" normalizeH="0" baseline="0" noProof="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pic>
            <p:nvPicPr>
              <p:cNvPr id="76" name="Picture 75"/>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Minus</a:t>
                </a:r>
              </a:p>
              <a:p>
                <a:pPr>
                  <a:lnSpc>
                    <a:spcPct val="65000"/>
                  </a:lnSpc>
                  <a:spcBef>
                    <a:spcPct val="20000"/>
                  </a:spcBef>
                  <a:spcAft>
                    <a:spcPct val="20000"/>
                  </a:spcAft>
                </a:pPr>
                <a:r>
                  <a:rPr lang="en-GB" altLang="en-US" sz="100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Plus</a:t>
                </a:r>
              </a:p>
              <a:p>
                <a:pPr>
                  <a:lnSpc>
                    <a:spcPct val="65000"/>
                  </a:lnSpc>
                  <a:spcBef>
                    <a:spcPct val="20000"/>
                  </a:spcBef>
                  <a:spcAft>
                    <a:spcPct val="20000"/>
                  </a:spcAft>
                </a:pPr>
                <a:r>
                  <a:rPr lang="en-GB" altLang="en-US" sz="100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7" r:id="rId5"/>
    <p:sldLayoutId id="2147483732" r:id="rId6"/>
    <p:sldLayoutId id="2147483733" r:id="rId7"/>
    <p:sldLayoutId id="2147483734" r:id="rId8"/>
    <p:sldLayoutId id="2147483692" r:id="rId9"/>
    <p:sldLayoutId id="2147483694" r:id="rId10"/>
    <p:sldLayoutId id="2147483695" r:id="rId11"/>
    <p:sldLayoutId id="2147483696" r:id="rId12"/>
    <p:sldLayoutId id="2147483736" r:id="rId13"/>
    <p:sldLayoutId id="2147483738" r:id="rId14"/>
    <p:sldLayoutId id="2147483739" r:id="rId15"/>
    <p:sldLayoutId id="2147483731" r:id="rId16"/>
    <p:sldLayoutId id="2147483697" r:id="rId17"/>
    <p:sldLayoutId id="2147483740" r:id="rId18"/>
    <p:sldLayoutId id="2147483716" r:id="rId19"/>
    <p:sldLayoutId id="2147483718" r:id="rId20"/>
    <p:sldLayoutId id="2147483719" r:id="rId21"/>
    <p:sldLayoutId id="2147483700" r:id="rId22"/>
    <p:sldLayoutId id="2147483743" r:id="rId23"/>
    <p:sldLayoutId id="2147483742" r:id="rId24"/>
    <p:sldLayoutId id="2147483741" r:id="rId25"/>
    <p:sldLayoutId id="2147483702" r:id="rId26"/>
    <p:sldLayoutId id="2147483706" r:id="rId27"/>
    <p:sldLayoutId id="2147483726" r:id="rId28"/>
    <p:sldLayoutId id="2147483755" r:id="rId29"/>
    <p:sldLayoutId id="2147483756" r:id="rId30"/>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sre.google/sre-book/monitoring-distributed-systems/" TargetMode="External"/><Relationship Id="rId2" Type="http://schemas.openxmlformats.org/officeDocument/2006/relationships/hyperlink" Target="https://www.geeksforgeeks.org/what-is-elastic-stack-and-elasticsearch/" TargetMode="External"/><Relationship Id="rId1" Type="http://schemas.openxmlformats.org/officeDocument/2006/relationships/slideLayout" Target="../slideLayouts/slideLayout2.xml"/><Relationship Id="rId6" Type="http://schemas.openxmlformats.org/officeDocument/2006/relationships/hyperlink" Target="https://www.elastic.co/" TargetMode="External"/><Relationship Id="rId5" Type="http://schemas.openxmlformats.org/officeDocument/2006/relationships/hyperlink" Target="https://prometheus.io/" TargetMode="External"/><Relationship Id="rId4" Type="http://schemas.openxmlformats.org/officeDocument/2006/relationships/hyperlink" Target="https://www.digitalocean.com/community/tutorials/an-introduction-to-metrics-monitoring-and-alerting"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113.png"/><Relationship Id="rId3" Type="http://schemas.openxmlformats.org/officeDocument/2006/relationships/image" Target="../media/image106.png"/><Relationship Id="rId7" Type="http://schemas.openxmlformats.org/officeDocument/2006/relationships/image" Target="../media/image108.png"/><Relationship Id="rId12" Type="http://schemas.openxmlformats.org/officeDocument/2006/relationships/image" Target="../media/image110.png"/><Relationship Id="rId17" Type="http://schemas.openxmlformats.org/officeDocument/2006/relationships/hyperlink" Target="https://www.ingwb.com/" TargetMode="External"/><Relationship Id="rId2" Type="http://schemas.openxmlformats.org/officeDocument/2006/relationships/notesSlide" Target="../notesSlides/notesSlide11.xml"/><Relationship Id="rId16" Type="http://schemas.openxmlformats.org/officeDocument/2006/relationships/hyperlink" Target="http://www.ing.com/" TargetMode="External"/><Relationship Id="rId1" Type="http://schemas.openxmlformats.org/officeDocument/2006/relationships/slideLayout" Target="../slideLayouts/slideLayout61.xml"/><Relationship Id="rId6" Type="http://schemas.openxmlformats.org/officeDocument/2006/relationships/image" Target="../media/image107.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112.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109.png"/><Relationship Id="rId14"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9F47-D00D-FD48-A571-22A20C9A8ED3}"/>
              </a:ext>
            </a:extLst>
          </p:cNvPr>
          <p:cNvSpPr>
            <a:spLocks noGrp="1"/>
          </p:cNvSpPr>
          <p:nvPr>
            <p:ph type="ctrTitle"/>
          </p:nvPr>
        </p:nvSpPr>
        <p:spPr/>
        <p:txBody>
          <a:bodyPr/>
          <a:lstStyle/>
          <a:p>
            <a:r>
              <a:rPr lang="en-GB"/>
              <a:t>Monitoring &amp; Alerting</a:t>
            </a:r>
            <a:endParaRPr lang="en-US"/>
          </a:p>
        </p:txBody>
      </p:sp>
      <p:sp>
        <p:nvSpPr>
          <p:cNvPr id="3" name="Subtitle 2">
            <a:extLst>
              <a:ext uri="{FF2B5EF4-FFF2-40B4-BE49-F238E27FC236}">
                <a16:creationId xmlns:a16="http://schemas.microsoft.com/office/drawing/2014/main" id="{5A51C874-3A68-F740-B204-ECBF7AEDBB21}"/>
              </a:ext>
            </a:extLst>
          </p:cNvPr>
          <p:cNvSpPr>
            <a:spLocks noGrp="1"/>
          </p:cNvSpPr>
          <p:nvPr>
            <p:ph type="subTitle" idx="1"/>
          </p:nvPr>
        </p:nvSpPr>
        <p:spPr>
          <a:xfrm>
            <a:off x="247701" y="4686753"/>
            <a:ext cx="7082733" cy="306798"/>
          </a:xfrm>
        </p:spPr>
        <p:txBody>
          <a:bodyPr/>
          <a:lstStyle/>
          <a:p>
            <a:r>
              <a:rPr lang="en-US" dirty="0"/>
              <a:t>{Dev}School Java Edition</a:t>
            </a:r>
          </a:p>
          <a:p>
            <a:endParaRPr lang="en-US"/>
          </a:p>
          <a:p>
            <a:endParaRPr lang="en-US"/>
          </a:p>
          <a:p>
            <a:r>
              <a:rPr lang="en-US" dirty="0"/>
              <a:t>Presenters: Mihaela Dragu</a:t>
            </a:r>
          </a:p>
        </p:txBody>
      </p:sp>
      <p:sp>
        <p:nvSpPr>
          <p:cNvPr id="6" name="Text Placeholder 5">
            <a:extLst>
              <a:ext uri="{FF2B5EF4-FFF2-40B4-BE49-F238E27FC236}">
                <a16:creationId xmlns:a16="http://schemas.microsoft.com/office/drawing/2014/main" id="{B58150B9-9C65-BA48-B774-3B4F1D729A63}"/>
              </a:ext>
            </a:extLst>
          </p:cNvPr>
          <p:cNvSpPr>
            <a:spLocks noGrp="1"/>
          </p:cNvSpPr>
          <p:nvPr>
            <p:ph type="body" sz="quarter" idx="14"/>
          </p:nvPr>
        </p:nvSpPr>
        <p:spPr/>
        <p:txBody>
          <a:bodyPr vert="horz" lIns="0" tIns="0" rIns="0" bIns="0" rtlCol="0" anchor="t">
            <a:noAutofit/>
          </a:bodyPr>
          <a:lstStyle/>
          <a:p>
            <a:r>
              <a:rPr lang="en-US" dirty="0"/>
              <a:t>08-10-2024</a:t>
            </a:r>
          </a:p>
        </p:txBody>
      </p:sp>
    </p:spTree>
    <p:extLst>
      <p:ext uri="{BB962C8B-B14F-4D97-AF65-F5344CB8AC3E}">
        <p14:creationId xmlns:p14="http://schemas.microsoft.com/office/powerpoint/2010/main" val="30398876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E65DE5-BBF1-0EB9-2E8A-908B429250B5}"/>
              </a:ext>
            </a:extLst>
          </p:cNvPr>
          <p:cNvSpPr>
            <a:spLocks noGrp="1"/>
          </p:cNvSpPr>
          <p:nvPr>
            <p:ph type="title"/>
          </p:nvPr>
        </p:nvSpPr>
        <p:spPr>
          <a:xfrm>
            <a:off x="845575" y="280733"/>
            <a:ext cx="10479024" cy="854075"/>
          </a:xfrm>
        </p:spPr>
        <p:txBody>
          <a:bodyPr anchor="ctr">
            <a:normAutofit/>
          </a:bodyPr>
          <a:lstStyle/>
          <a:p>
            <a:r>
              <a:rPr lang="en-US"/>
              <a:t>Exposing metrics</a:t>
            </a:r>
          </a:p>
        </p:txBody>
      </p:sp>
      <p:sp>
        <p:nvSpPr>
          <p:cNvPr id="4" name="Slide Number Placeholder 3">
            <a:extLst>
              <a:ext uri="{FF2B5EF4-FFF2-40B4-BE49-F238E27FC236}">
                <a16:creationId xmlns:a16="http://schemas.microsoft.com/office/drawing/2014/main" id="{067DFA58-8859-699B-6718-FC3BD54C4200}"/>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10</a:t>
            </a:fld>
            <a:endParaRPr lang="en-GB" noProof="0"/>
          </a:p>
        </p:txBody>
      </p:sp>
      <p:graphicFrame>
        <p:nvGraphicFramePr>
          <p:cNvPr id="12" name="Content Placeholder 2">
            <a:extLst>
              <a:ext uri="{FF2B5EF4-FFF2-40B4-BE49-F238E27FC236}">
                <a16:creationId xmlns:a16="http://schemas.microsoft.com/office/drawing/2014/main" id="{D7DFBAA5-EF8D-4C6B-EF08-AB7987B6BB55}"/>
              </a:ext>
            </a:extLst>
          </p:cNvPr>
          <p:cNvGraphicFramePr>
            <a:graphicFrameLocks noGrp="1"/>
          </p:cNvGraphicFramePr>
          <p:nvPr>
            <p:ph idx="1"/>
            <p:extLst>
              <p:ext uri="{D42A27DB-BD31-4B8C-83A1-F6EECF244321}">
                <p14:modId xmlns:p14="http://schemas.microsoft.com/office/powerpoint/2010/main" val="2106643224"/>
              </p:ext>
            </p:extLst>
          </p:nvPr>
        </p:nvGraphicFramePr>
        <p:xfrm>
          <a:off x="845575" y="1278384"/>
          <a:ext cx="10479024" cy="4922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596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E94F9199-2344-CDEC-4759-88394BFEBAE3}"/>
              </a:ext>
            </a:extLst>
          </p:cNvPr>
          <p:cNvPicPr>
            <a:picLocks noGrp="1" noChangeAspect="1"/>
          </p:cNvPicPr>
          <p:nvPr>
            <p:ph idx="1"/>
          </p:nvPr>
        </p:nvPicPr>
        <p:blipFill>
          <a:blip r:embed="rId2"/>
          <a:stretch>
            <a:fillRect/>
          </a:stretch>
        </p:blipFill>
        <p:spPr>
          <a:xfrm>
            <a:off x="2295067" y="1287677"/>
            <a:ext cx="7607918" cy="4281196"/>
          </a:xfrm>
          <a:noFill/>
        </p:spPr>
      </p:pic>
      <p:sp>
        <p:nvSpPr>
          <p:cNvPr id="3" name="Title 2">
            <a:extLst>
              <a:ext uri="{FF2B5EF4-FFF2-40B4-BE49-F238E27FC236}">
                <a16:creationId xmlns:a16="http://schemas.microsoft.com/office/drawing/2014/main" id="{9BAC0CEE-5B1E-9E5D-B508-95F02A9137C0}"/>
              </a:ext>
            </a:extLst>
          </p:cNvPr>
          <p:cNvSpPr>
            <a:spLocks noGrp="1"/>
          </p:cNvSpPr>
          <p:nvPr>
            <p:ph type="title"/>
          </p:nvPr>
        </p:nvSpPr>
        <p:spPr>
          <a:xfrm>
            <a:off x="845575" y="280733"/>
            <a:ext cx="10479024" cy="854075"/>
          </a:xfrm>
        </p:spPr>
        <p:txBody>
          <a:bodyPr anchor="ctr">
            <a:normAutofit/>
          </a:bodyPr>
          <a:lstStyle/>
          <a:p>
            <a:r>
              <a:rPr lang="en-US"/>
              <a:t>Prometheus Example Overview</a:t>
            </a:r>
          </a:p>
        </p:txBody>
      </p:sp>
      <p:sp>
        <p:nvSpPr>
          <p:cNvPr id="4" name="Slide Number Placeholder 3">
            <a:extLst>
              <a:ext uri="{FF2B5EF4-FFF2-40B4-BE49-F238E27FC236}">
                <a16:creationId xmlns:a16="http://schemas.microsoft.com/office/drawing/2014/main" id="{DA3A904E-8FDA-A8EF-C5A0-20F633711268}"/>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11</a:t>
            </a:fld>
            <a:endParaRPr lang="en-GB" noProof="0"/>
          </a:p>
        </p:txBody>
      </p:sp>
    </p:spTree>
    <p:extLst>
      <p:ext uri="{BB962C8B-B14F-4D97-AF65-F5344CB8AC3E}">
        <p14:creationId xmlns:p14="http://schemas.microsoft.com/office/powerpoint/2010/main" val="110524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98D485-A5F9-19D0-D511-BC9C70550A34}"/>
              </a:ext>
            </a:extLst>
          </p:cNvPr>
          <p:cNvSpPr>
            <a:spLocks noGrp="1"/>
          </p:cNvSpPr>
          <p:nvPr>
            <p:ph idx="1"/>
          </p:nvPr>
        </p:nvSpPr>
        <p:spPr>
          <a:xfrm>
            <a:off x="845575" y="2533055"/>
            <a:ext cx="10036573" cy="3667720"/>
          </a:xfrm>
        </p:spPr>
        <p:txBody>
          <a:bodyPr vert="horz" lIns="0" tIns="0" rIns="0" bIns="0" rtlCol="0" anchor="t">
            <a:normAutofit/>
          </a:bodyPr>
          <a:lstStyle/>
          <a:p>
            <a:pPr>
              <a:spcAft>
                <a:spcPts val="600"/>
              </a:spcAft>
            </a:pPr>
            <a:r>
              <a:rPr lang="en-US"/>
              <a:t>We use a service delivered by our colleagues built around the Elastic stack solution. </a:t>
            </a:r>
          </a:p>
          <a:p>
            <a:pPr>
              <a:spcAft>
                <a:spcPts val="600"/>
              </a:spcAft>
            </a:pPr>
            <a:r>
              <a:rPr lang="en-US"/>
              <a:t>The Elastic Stack (White Box Monitoring) provides us with: </a:t>
            </a:r>
          </a:p>
          <a:p>
            <a:pPr marL="342900" indent="-342900">
              <a:spcAft>
                <a:spcPts val="600"/>
              </a:spcAft>
              <a:buFont typeface="Wingdings" panose="020B0604020202020204" pitchFamily="34" charset="0"/>
              <a:buChar char="q"/>
            </a:pPr>
            <a:r>
              <a:rPr lang="en-US"/>
              <a:t>Onboarding request</a:t>
            </a:r>
          </a:p>
          <a:p>
            <a:pPr marL="342900" indent="-342900">
              <a:spcAft>
                <a:spcPts val="600"/>
              </a:spcAft>
              <a:buFont typeface="Wingdings" panose="020B0604020202020204" pitchFamily="34" charset="0"/>
              <a:buChar char="q"/>
            </a:pPr>
            <a:r>
              <a:rPr lang="en-US"/>
              <a:t>Alerting request</a:t>
            </a:r>
          </a:p>
          <a:p>
            <a:pPr marL="342900" indent="-342900">
              <a:spcAft>
                <a:spcPts val="600"/>
              </a:spcAft>
              <a:buFont typeface="Wingdings" panose="020B0604020202020204" pitchFamily="34" charset="0"/>
              <a:buChar char="q"/>
            </a:pPr>
            <a:r>
              <a:rPr lang="en-US"/>
              <a:t>Customizable logs and metrics</a:t>
            </a:r>
          </a:p>
          <a:p>
            <a:pPr marL="342900" indent="-342900">
              <a:spcAft>
                <a:spcPts val="600"/>
              </a:spcAft>
              <a:buFont typeface="Wingdings" panose="020B0604020202020204" pitchFamily="34" charset="0"/>
              <a:buChar char="q"/>
            </a:pPr>
            <a:r>
              <a:rPr lang="en-US"/>
              <a:t>Kibana dedicated spaces for the teams in Elastic Clusters</a:t>
            </a:r>
          </a:p>
          <a:p>
            <a:pPr marL="342900" indent="-342900">
              <a:spcAft>
                <a:spcPts val="600"/>
              </a:spcAft>
              <a:buFont typeface="Wingdings" panose="020B0604020202020204" pitchFamily="34" charset="0"/>
              <a:buChar char="q"/>
            </a:pPr>
            <a:r>
              <a:rPr lang="en-US"/>
              <a:t>Kibana access to the data via Discover, </a:t>
            </a:r>
            <a:r>
              <a:rPr lang="en-US" err="1"/>
              <a:t>Vizualize</a:t>
            </a:r>
            <a:r>
              <a:rPr lang="en-US"/>
              <a:t> and </a:t>
            </a:r>
            <a:r>
              <a:rPr lang="en-US" err="1"/>
              <a:t>Dashbaords</a:t>
            </a:r>
          </a:p>
          <a:p>
            <a:pPr marL="342900" indent="-342900">
              <a:spcAft>
                <a:spcPts val="600"/>
              </a:spcAft>
              <a:buFont typeface="Wingdings" panose="020B0604020202020204" pitchFamily="34" charset="0"/>
              <a:buChar char="q"/>
            </a:pPr>
            <a:r>
              <a:rPr lang="en-US"/>
              <a:t>Kibana saved objects, saved searches</a:t>
            </a:r>
          </a:p>
          <a:p>
            <a:pPr marL="342900" indent="-342900">
              <a:spcAft>
                <a:spcPts val="600"/>
              </a:spcAft>
              <a:buFont typeface="Wingdings" panose="020B0604020202020204" pitchFamily="34" charset="0"/>
              <a:buChar char="q"/>
            </a:pPr>
            <a:r>
              <a:rPr lang="en-US"/>
              <a:t>Reports</a:t>
            </a:r>
          </a:p>
        </p:txBody>
      </p:sp>
      <p:sp>
        <p:nvSpPr>
          <p:cNvPr id="3" name="Title 2">
            <a:extLst>
              <a:ext uri="{FF2B5EF4-FFF2-40B4-BE49-F238E27FC236}">
                <a16:creationId xmlns:a16="http://schemas.microsoft.com/office/drawing/2014/main" id="{9773815A-BF45-9AF9-C9B0-D698C8CFA167}"/>
              </a:ext>
            </a:extLst>
          </p:cNvPr>
          <p:cNvSpPr>
            <a:spLocks noGrp="1"/>
          </p:cNvSpPr>
          <p:nvPr>
            <p:ph type="title"/>
          </p:nvPr>
        </p:nvSpPr>
        <p:spPr>
          <a:xfrm>
            <a:off x="845575" y="280733"/>
            <a:ext cx="10479024" cy="854075"/>
          </a:xfrm>
        </p:spPr>
        <p:txBody>
          <a:bodyPr anchor="ctr">
            <a:normAutofit/>
          </a:bodyPr>
          <a:lstStyle/>
          <a:p>
            <a:r>
              <a:rPr lang="en-US"/>
              <a:t>Elastic </a:t>
            </a:r>
          </a:p>
        </p:txBody>
      </p:sp>
      <p:sp>
        <p:nvSpPr>
          <p:cNvPr id="4" name="Slide Number Placeholder 3">
            <a:extLst>
              <a:ext uri="{FF2B5EF4-FFF2-40B4-BE49-F238E27FC236}">
                <a16:creationId xmlns:a16="http://schemas.microsoft.com/office/drawing/2014/main" id="{C6EE5F2D-33EF-CADD-3677-FE152A8CF60D}"/>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12</a:t>
            </a:fld>
            <a:endParaRPr lang="en-GB" noProof="0"/>
          </a:p>
        </p:txBody>
      </p:sp>
      <p:pic>
        <p:nvPicPr>
          <p:cNvPr id="5" name="Picture 5" descr="Graphical user interface, application, Teams&#10;&#10;Description automatically generated">
            <a:extLst>
              <a:ext uri="{FF2B5EF4-FFF2-40B4-BE49-F238E27FC236}">
                <a16:creationId xmlns:a16="http://schemas.microsoft.com/office/drawing/2014/main" id="{379F9F7D-D9C4-E6BF-FA6C-47B06D86D98A}"/>
              </a:ext>
            </a:extLst>
          </p:cNvPr>
          <p:cNvPicPr>
            <a:picLocks noChangeAspect="1"/>
          </p:cNvPicPr>
          <p:nvPr/>
        </p:nvPicPr>
        <p:blipFill>
          <a:blip r:embed="rId2"/>
          <a:stretch>
            <a:fillRect/>
          </a:stretch>
        </p:blipFill>
        <p:spPr>
          <a:xfrm>
            <a:off x="5129981" y="330826"/>
            <a:ext cx="6688393" cy="1980768"/>
          </a:xfrm>
          <a:prstGeom prst="rect">
            <a:avLst/>
          </a:prstGeom>
        </p:spPr>
      </p:pic>
    </p:spTree>
    <p:extLst>
      <p:ext uri="{BB962C8B-B14F-4D97-AF65-F5344CB8AC3E}">
        <p14:creationId xmlns:p14="http://schemas.microsoft.com/office/powerpoint/2010/main" val="706478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chart, application&#10;&#10;Description automatically generated">
            <a:extLst>
              <a:ext uri="{FF2B5EF4-FFF2-40B4-BE49-F238E27FC236}">
                <a16:creationId xmlns:a16="http://schemas.microsoft.com/office/drawing/2014/main" id="{5EDDA1EA-C9E0-6AAF-F5BB-9A6E1689F255}"/>
              </a:ext>
            </a:extLst>
          </p:cNvPr>
          <p:cNvPicPr>
            <a:picLocks noChangeAspect="1"/>
          </p:cNvPicPr>
          <p:nvPr/>
        </p:nvPicPr>
        <p:blipFill>
          <a:blip r:embed="rId2"/>
          <a:stretch>
            <a:fillRect/>
          </a:stretch>
        </p:blipFill>
        <p:spPr>
          <a:xfrm>
            <a:off x="649132" y="665373"/>
            <a:ext cx="10906024" cy="4863321"/>
          </a:xfrm>
          <a:prstGeom prst="rect">
            <a:avLst/>
          </a:prstGeom>
          <a:noFill/>
        </p:spPr>
      </p:pic>
      <p:sp>
        <p:nvSpPr>
          <p:cNvPr id="4" name="Slide Number Placeholder 3" hidden="1">
            <a:extLst>
              <a:ext uri="{FF2B5EF4-FFF2-40B4-BE49-F238E27FC236}">
                <a16:creationId xmlns:a16="http://schemas.microsoft.com/office/drawing/2014/main" id="{5016CCEA-0BCF-071E-E020-DB2B7BC3BC75}"/>
              </a:ext>
            </a:extLst>
          </p:cNvPr>
          <p:cNvSpPr>
            <a:spLocks noGrp="1"/>
          </p:cNvSpPr>
          <p:nvPr>
            <p:ph type="sldNum" sz="quarter" idx="11"/>
          </p:nvPr>
        </p:nvSpPr>
        <p:spPr/>
        <p:txBody>
          <a:bodyPr/>
          <a:lstStyle/>
          <a:p>
            <a:pPr>
              <a:spcAft>
                <a:spcPts val="600"/>
              </a:spcAft>
            </a:pPr>
            <a:fld id="{DDD2A080-DA64-4F5C-9131-47EB793B4410}" type="slidenum">
              <a:rPr lang="en-GB" noProof="0" smtClean="0"/>
              <a:pPr>
                <a:spcAft>
                  <a:spcPts val="600"/>
                </a:spcAft>
              </a:pPr>
              <a:t>13</a:t>
            </a:fld>
            <a:endParaRPr lang="en-GB" noProof="0"/>
          </a:p>
        </p:txBody>
      </p:sp>
    </p:spTree>
    <p:extLst>
      <p:ext uri="{BB962C8B-B14F-4D97-AF65-F5344CB8AC3E}">
        <p14:creationId xmlns:p14="http://schemas.microsoft.com/office/powerpoint/2010/main" val="400728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 website&#10;&#10;Description automatically generated">
            <a:extLst>
              <a:ext uri="{FF2B5EF4-FFF2-40B4-BE49-F238E27FC236}">
                <a16:creationId xmlns:a16="http://schemas.microsoft.com/office/drawing/2014/main" id="{2606F1F0-17FC-5D0A-E698-023E959D569F}"/>
              </a:ext>
            </a:extLst>
          </p:cNvPr>
          <p:cNvPicPr>
            <a:picLocks noGrp="1" noChangeAspect="1"/>
          </p:cNvPicPr>
          <p:nvPr>
            <p:ph idx="1"/>
          </p:nvPr>
        </p:nvPicPr>
        <p:blipFill>
          <a:blip r:embed="rId2"/>
          <a:stretch>
            <a:fillRect/>
          </a:stretch>
        </p:blipFill>
        <p:spPr>
          <a:xfrm>
            <a:off x="7418586" y="311235"/>
            <a:ext cx="4506311" cy="1772307"/>
          </a:xfrm>
        </p:spPr>
      </p:pic>
      <p:sp>
        <p:nvSpPr>
          <p:cNvPr id="3" name="Title 2">
            <a:extLst>
              <a:ext uri="{FF2B5EF4-FFF2-40B4-BE49-F238E27FC236}">
                <a16:creationId xmlns:a16="http://schemas.microsoft.com/office/drawing/2014/main" id="{22F3F44C-DC4B-D217-DA96-FA9E76C0EE19}"/>
              </a:ext>
            </a:extLst>
          </p:cNvPr>
          <p:cNvSpPr>
            <a:spLocks noGrp="1"/>
          </p:cNvSpPr>
          <p:nvPr>
            <p:ph type="title"/>
          </p:nvPr>
        </p:nvSpPr>
        <p:spPr>
          <a:xfrm>
            <a:off x="832437" y="188767"/>
            <a:ext cx="10479024" cy="854075"/>
          </a:xfrm>
        </p:spPr>
        <p:txBody>
          <a:bodyPr/>
          <a:lstStyle/>
          <a:p>
            <a:r>
              <a:rPr lang="en-US"/>
              <a:t>How we do it?</a:t>
            </a:r>
          </a:p>
        </p:txBody>
      </p:sp>
      <p:sp>
        <p:nvSpPr>
          <p:cNvPr id="4" name="Slide Number Placeholder 3">
            <a:extLst>
              <a:ext uri="{FF2B5EF4-FFF2-40B4-BE49-F238E27FC236}">
                <a16:creationId xmlns:a16="http://schemas.microsoft.com/office/drawing/2014/main" id="{D7005A01-00B4-9778-97A0-7D02E0F41547}"/>
              </a:ext>
            </a:extLst>
          </p:cNvPr>
          <p:cNvSpPr>
            <a:spLocks noGrp="1"/>
          </p:cNvSpPr>
          <p:nvPr>
            <p:ph type="sldNum" sz="quarter" idx="11"/>
          </p:nvPr>
        </p:nvSpPr>
        <p:spPr/>
        <p:txBody>
          <a:bodyPr/>
          <a:lstStyle/>
          <a:p>
            <a:fld id="{DDD2A080-DA64-4F5C-9131-47EB793B4410}" type="slidenum">
              <a:rPr lang="en-GB" noProof="0" smtClean="0"/>
              <a:pPr/>
              <a:t>14</a:t>
            </a:fld>
            <a:endParaRPr lang="en-GB" noProof="0"/>
          </a:p>
        </p:txBody>
      </p:sp>
      <p:pic>
        <p:nvPicPr>
          <p:cNvPr id="6" name="Picture 6" descr="Graphical user interface, application&#10;&#10;Description automatically generated">
            <a:extLst>
              <a:ext uri="{FF2B5EF4-FFF2-40B4-BE49-F238E27FC236}">
                <a16:creationId xmlns:a16="http://schemas.microsoft.com/office/drawing/2014/main" id="{7C6E5757-B6DB-5A03-1766-743ABD3C4424}"/>
              </a:ext>
            </a:extLst>
          </p:cNvPr>
          <p:cNvPicPr>
            <a:picLocks noChangeAspect="1"/>
          </p:cNvPicPr>
          <p:nvPr/>
        </p:nvPicPr>
        <p:blipFill>
          <a:blip r:embed="rId3"/>
          <a:stretch>
            <a:fillRect/>
          </a:stretch>
        </p:blipFill>
        <p:spPr>
          <a:xfrm>
            <a:off x="704191" y="2082389"/>
            <a:ext cx="9942785" cy="4072704"/>
          </a:xfrm>
          <a:prstGeom prst="rect">
            <a:avLst/>
          </a:prstGeom>
        </p:spPr>
      </p:pic>
    </p:spTree>
    <p:extLst>
      <p:ext uri="{BB962C8B-B14F-4D97-AF65-F5344CB8AC3E}">
        <p14:creationId xmlns:p14="http://schemas.microsoft.com/office/powerpoint/2010/main" val="165476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 application, email&#10;&#10;Description automatically generated">
            <a:extLst>
              <a:ext uri="{FF2B5EF4-FFF2-40B4-BE49-F238E27FC236}">
                <a16:creationId xmlns:a16="http://schemas.microsoft.com/office/drawing/2014/main" id="{9818BA7F-345E-3678-34CC-4F55C7906EE5}"/>
              </a:ext>
            </a:extLst>
          </p:cNvPr>
          <p:cNvPicPr>
            <a:picLocks noGrp="1" noChangeAspect="1"/>
          </p:cNvPicPr>
          <p:nvPr>
            <p:ph idx="1"/>
          </p:nvPr>
        </p:nvPicPr>
        <p:blipFill>
          <a:blip r:embed="rId3"/>
          <a:stretch>
            <a:fillRect/>
          </a:stretch>
        </p:blipFill>
        <p:spPr>
          <a:xfrm>
            <a:off x="2327536" y="1278384"/>
            <a:ext cx="7515102" cy="4922391"/>
          </a:xfrm>
          <a:noFill/>
        </p:spPr>
      </p:pic>
      <p:sp>
        <p:nvSpPr>
          <p:cNvPr id="3" name="Title 2">
            <a:extLst>
              <a:ext uri="{FF2B5EF4-FFF2-40B4-BE49-F238E27FC236}">
                <a16:creationId xmlns:a16="http://schemas.microsoft.com/office/drawing/2014/main" id="{7B1D1548-B084-D665-1846-22C2A2A34712}"/>
              </a:ext>
            </a:extLst>
          </p:cNvPr>
          <p:cNvSpPr>
            <a:spLocks noGrp="1"/>
          </p:cNvSpPr>
          <p:nvPr>
            <p:ph type="title"/>
          </p:nvPr>
        </p:nvSpPr>
        <p:spPr>
          <a:xfrm>
            <a:off x="845575" y="280733"/>
            <a:ext cx="10479024" cy="854075"/>
          </a:xfrm>
        </p:spPr>
        <p:txBody>
          <a:bodyPr anchor="ctr">
            <a:normAutofit/>
          </a:bodyPr>
          <a:lstStyle/>
          <a:p>
            <a:r>
              <a:rPr lang="en-US"/>
              <a:t>Prometheus</a:t>
            </a:r>
          </a:p>
        </p:txBody>
      </p:sp>
      <p:sp>
        <p:nvSpPr>
          <p:cNvPr id="4" name="Slide Number Placeholder 3">
            <a:extLst>
              <a:ext uri="{FF2B5EF4-FFF2-40B4-BE49-F238E27FC236}">
                <a16:creationId xmlns:a16="http://schemas.microsoft.com/office/drawing/2014/main" id="{FB4BF948-38B0-7BD0-E2E6-1C108B095B59}"/>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15</a:t>
            </a:fld>
            <a:endParaRPr lang="en-GB" noProof="0"/>
          </a:p>
        </p:txBody>
      </p:sp>
    </p:spTree>
    <p:extLst>
      <p:ext uri="{BB962C8B-B14F-4D97-AF65-F5344CB8AC3E}">
        <p14:creationId xmlns:p14="http://schemas.microsoft.com/office/powerpoint/2010/main" val="2771178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F9897F08-F781-4244-16E9-F0FAAF045046}"/>
              </a:ext>
            </a:extLst>
          </p:cNvPr>
          <p:cNvSpPr>
            <a:spLocks noGrp="1"/>
          </p:cNvSpPr>
          <p:nvPr>
            <p:ph type="title"/>
          </p:nvPr>
        </p:nvSpPr>
        <p:spPr>
          <a:xfrm>
            <a:off x="845575" y="280733"/>
            <a:ext cx="10479024" cy="854075"/>
          </a:xfrm>
        </p:spPr>
        <p:txBody>
          <a:bodyPr/>
          <a:lstStyle/>
          <a:p>
            <a:r>
              <a:rPr lang="en-US" b="0">
                <a:ea typeface="+mj-lt"/>
                <a:cs typeface="+mj-lt"/>
              </a:rPr>
              <a:t>Prometheus Query Language</a:t>
            </a:r>
            <a:endParaRPr lang="en-US">
              <a:ea typeface="+mj-lt"/>
              <a:cs typeface="+mj-lt"/>
            </a:endParaRPr>
          </a:p>
        </p:txBody>
      </p:sp>
      <p:sp>
        <p:nvSpPr>
          <p:cNvPr id="4" name="Slide Number Placeholder 3">
            <a:extLst>
              <a:ext uri="{FF2B5EF4-FFF2-40B4-BE49-F238E27FC236}">
                <a16:creationId xmlns:a16="http://schemas.microsoft.com/office/drawing/2014/main" id="{C1C2E6E0-697A-65A5-594D-CE644DB89FB6}"/>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16</a:t>
            </a:fld>
            <a:endParaRPr lang="en-GB" noProof="0"/>
          </a:p>
        </p:txBody>
      </p:sp>
      <p:pic>
        <p:nvPicPr>
          <p:cNvPr id="9" name="Picture 10" descr="Chart, histogram&#10;&#10;Description automatically generated">
            <a:extLst>
              <a:ext uri="{FF2B5EF4-FFF2-40B4-BE49-F238E27FC236}">
                <a16:creationId xmlns:a16="http://schemas.microsoft.com/office/drawing/2014/main" id="{5C0D5282-7860-2FEF-995B-BEB5B7191A34}"/>
              </a:ext>
            </a:extLst>
          </p:cNvPr>
          <p:cNvPicPr>
            <a:picLocks noChangeAspect="1"/>
          </p:cNvPicPr>
          <p:nvPr/>
        </p:nvPicPr>
        <p:blipFill>
          <a:blip r:embed="rId2"/>
          <a:stretch>
            <a:fillRect/>
          </a:stretch>
        </p:blipFill>
        <p:spPr>
          <a:xfrm>
            <a:off x="4724400" y="2666200"/>
            <a:ext cx="2743200" cy="1525599"/>
          </a:xfrm>
          <a:prstGeom prst="rect">
            <a:avLst/>
          </a:prstGeom>
        </p:spPr>
      </p:pic>
      <p:pic>
        <p:nvPicPr>
          <p:cNvPr id="13" name="Picture 13" descr="Chart, histogram&#10;&#10;Description automatically generated">
            <a:extLst>
              <a:ext uri="{FF2B5EF4-FFF2-40B4-BE49-F238E27FC236}">
                <a16:creationId xmlns:a16="http://schemas.microsoft.com/office/drawing/2014/main" id="{F778F8B9-26E5-7C43-D20F-5FF8557D5629}"/>
              </a:ext>
            </a:extLst>
          </p:cNvPr>
          <p:cNvPicPr>
            <a:picLocks noGrp="1" noChangeAspect="1"/>
          </p:cNvPicPr>
          <p:nvPr>
            <p:ph idx="1"/>
          </p:nvPr>
        </p:nvPicPr>
        <p:blipFill>
          <a:blip r:embed="rId2"/>
          <a:stretch>
            <a:fillRect/>
          </a:stretch>
        </p:blipFill>
        <p:spPr>
          <a:xfrm>
            <a:off x="1659579" y="1278384"/>
            <a:ext cx="8851016" cy="4922391"/>
          </a:xfrm>
        </p:spPr>
      </p:pic>
      <p:pic>
        <p:nvPicPr>
          <p:cNvPr id="14" name="Graphic 14" descr="Detective male with solid fill">
            <a:extLst>
              <a:ext uri="{FF2B5EF4-FFF2-40B4-BE49-F238E27FC236}">
                <a16:creationId xmlns:a16="http://schemas.microsoft.com/office/drawing/2014/main" id="{62364D98-6D7E-0D9D-8C06-715118E2F2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5262" y="5597769"/>
            <a:ext cx="445477" cy="445477"/>
          </a:xfrm>
          <a:prstGeom prst="rect">
            <a:avLst/>
          </a:prstGeom>
        </p:spPr>
      </p:pic>
    </p:spTree>
    <p:extLst>
      <p:ext uri="{BB962C8B-B14F-4D97-AF65-F5344CB8AC3E}">
        <p14:creationId xmlns:p14="http://schemas.microsoft.com/office/powerpoint/2010/main" val="2448188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Text&#10;&#10;Description automatically generated">
            <a:extLst>
              <a:ext uri="{FF2B5EF4-FFF2-40B4-BE49-F238E27FC236}">
                <a16:creationId xmlns:a16="http://schemas.microsoft.com/office/drawing/2014/main" id="{CE8736A7-0977-67B1-E013-CC2C8214943E}"/>
              </a:ext>
            </a:extLst>
          </p:cNvPr>
          <p:cNvPicPr>
            <a:picLocks noGrp="1" noChangeAspect="1"/>
          </p:cNvPicPr>
          <p:nvPr>
            <p:ph idx="1"/>
          </p:nvPr>
        </p:nvPicPr>
        <p:blipFill>
          <a:blip r:embed="rId2"/>
          <a:stretch>
            <a:fillRect/>
          </a:stretch>
        </p:blipFill>
        <p:spPr>
          <a:xfrm>
            <a:off x="771833" y="2030899"/>
            <a:ext cx="10479024" cy="1886224"/>
          </a:xfrm>
          <a:noFill/>
        </p:spPr>
      </p:pic>
      <p:sp>
        <p:nvSpPr>
          <p:cNvPr id="3" name="Title 2">
            <a:extLst>
              <a:ext uri="{FF2B5EF4-FFF2-40B4-BE49-F238E27FC236}">
                <a16:creationId xmlns:a16="http://schemas.microsoft.com/office/drawing/2014/main" id="{5E2F3037-B14E-5D09-8ECE-35A62C86A5C5}"/>
              </a:ext>
            </a:extLst>
          </p:cNvPr>
          <p:cNvSpPr>
            <a:spLocks noGrp="1"/>
          </p:cNvSpPr>
          <p:nvPr>
            <p:ph type="title"/>
          </p:nvPr>
        </p:nvSpPr>
        <p:spPr>
          <a:xfrm>
            <a:off x="845575" y="280733"/>
            <a:ext cx="10479024" cy="854075"/>
          </a:xfrm>
        </p:spPr>
        <p:txBody>
          <a:bodyPr vert="horz" lIns="0" tIns="0" rIns="0" bIns="0" rtlCol="0" anchor="ctr">
            <a:normAutofit/>
          </a:bodyPr>
          <a:lstStyle/>
          <a:p>
            <a:r>
              <a:rPr lang="en-GB" b="1" kern="1200" baseline="0">
                <a:latin typeface="+mj-lt"/>
                <a:ea typeface="+mj-ea"/>
                <a:cs typeface="ING Me" pitchFamily="2" charset="0"/>
              </a:rPr>
              <a:t>Prometheus custom metrics</a:t>
            </a:r>
          </a:p>
        </p:txBody>
      </p:sp>
      <p:sp>
        <p:nvSpPr>
          <p:cNvPr id="4" name="Slide Number Placeholder 3">
            <a:extLst>
              <a:ext uri="{FF2B5EF4-FFF2-40B4-BE49-F238E27FC236}">
                <a16:creationId xmlns:a16="http://schemas.microsoft.com/office/drawing/2014/main" id="{FA915168-BAB8-9CF3-8617-F43153512CDD}"/>
              </a:ext>
            </a:extLst>
          </p:cNvPr>
          <p:cNvSpPr>
            <a:spLocks noGrp="1"/>
          </p:cNvSpPr>
          <p:nvPr>
            <p:ph type="sldNum" sz="quarter" idx="11"/>
          </p:nvPr>
        </p:nvSpPr>
        <p:spPr>
          <a:xfrm>
            <a:off x="838200" y="6498000"/>
            <a:ext cx="495300" cy="188119"/>
          </a:xfrm>
        </p:spPr>
        <p:txBody>
          <a:bodyPr vert="horz" lIns="0" tIns="0" rIns="0" bIns="0" rtlCol="0" anchor="ctr">
            <a:normAutofit/>
          </a:bodyPr>
          <a:lstStyle/>
          <a:p>
            <a:pPr>
              <a:spcAft>
                <a:spcPts val="600"/>
              </a:spcAft>
            </a:pPr>
            <a:fld id="{DDD2A080-DA64-4F5C-9131-47EB793B4410}" type="slidenum">
              <a:rPr lang="en-GB" smtClean="0"/>
              <a:pPr>
                <a:spcAft>
                  <a:spcPts val="600"/>
                </a:spcAft>
              </a:pPr>
              <a:t>17</a:t>
            </a:fld>
            <a:endParaRPr lang="en-GB"/>
          </a:p>
        </p:txBody>
      </p:sp>
      <p:sp>
        <p:nvSpPr>
          <p:cNvPr id="10" name="TextBox 9">
            <a:extLst>
              <a:ext uri="{FF2B5EF4-FFF2-40B4-BE49-F238E27FC236}">
                <a16:creationId xmlns:a16="http://schemas.microsoft.com/office/drawing/2014/main" id="{F923ACF2-570E-3E98-BE42-9E593ACC5B46}"/>
              </a:ext>
            </a:extLst>
          </p:cNvPr>
          <p:cNvSpPr txBox="1"/>
          <p:nvPr/>
        </p:nvSpPr>
        <p:spPr bwMode="auto">
          <a:xfrm>
            <a:off x="315148" y="1249760"/>
            <a:ext cx="11560645" cy="762522"/>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algn="ctr">
              <a:lnSpc>
                <a:spcPts val="1700"/>
              </a:lnSpc>
              <a:spcAft>
                <a:spcPts val="600"/>
              </a:spcAft>
            </a:pPr>
            <a:r>
              <a:rPr lang="en-GB" sz="1500" b="1" kern="1200" baseline="0">
                <a:solidFill>
                  <a:schemeClr val="bg2"/>
                </a:solidFill>
                <a:latin typeface="+mn-lt"/>
                <a:ea typeface="+mn-ea"/>
                <a:cs typeface="ING Me" pitchFamily="2" charset="0"/>
              </a:rPr>
              <a:t>Custom metrics are application-level or business-related tailored metrics, </a:t>
            </a:r>
            <a:endParaRPr lang="en-US">
              <a:solidFill>
                <a:schemeClr val="bg2"/>
              </a:solidFill>
            </a:endParaRPr>
          </a:p>
          <a:p>
            <a:pPr algn="ctr">
              <a:lnSpc>
                <a:spcPts val="1700"/>
              </a:lnSpc>
              <a:spcAft>
                <a:spcPts val="600"/>
              </a:spcAft>
            </a:pPr>
            <a:r>
              <a:rPr lang="en-GB" sz="1500" b="1" kern="1200" baseline="0">
                <a:solidFill>
                  <a:schemeClr val="bg2"/>
                </a:solidFill>
                <a:latin typeface="+mn-lt"/>
                <a:ea typeface="+mn-ea"/>
                <a:cs typeface="ING Me" pitchFamily="2" charset="0"/>
              </a:rPr>
              <a:t>as opposed to the ones that come directly out-of-the-box from monitoring systems </a:t>
            </a:r>
            <a:endParaRPr lang="en-GB">
              <a:solidFill>
                <a:schemeClr val="bg2"/>
              </a:solidFill>
              <a:ea typeface="+mn-ea"/>
            </a:endParaRPr>
          </a:p>
        </p:txBody>
      </p:sp>
      <p:pic>
        <p:nvPicPr>
          <p:cNvPr id="11" name="Picture 11" descr="Text&#10;&#10;Description automatically generated">
            <a:extLst>
              <a:ext uri="{FF2B5EF4-FFF2-40B4-BE49-F238E27FC236}">
                <a16:creationId xmlns:a16="http://schemas.microsoft.com/office/drawing/2014/main" id="{29573C31-EC07-31ED-B61E-7C3E831EE356}"/>
              </a:ext>
            </a:extLst>
          </p:cNvPr>
          <p:cNvPicPr>
            <a:picLocks noChangeAspect="1"/>
          </p:cNvPicPr>
          <p:nvPr/>
        </p:nvPicPr>
        <p:blipFill>
          <a:blip r:embed="rId3"/>
          <a:stretch>
            <a:fillRect/>
          </a:stretch>
        </p:blipFill>
        <p:spPr>
          <a:xfrm>
            <a:off x="775110" y="4421394"/>
            <a:ext cx="4980037" cy="768243"/>
          </a:xfrm>
          <a:prstGeom prst="rect">
            <a:avLst/>
          </a:prstGeom>
        </p:spPr>
      </p:pic>
      <p:pic>
        <p:nvPicPr>
          <p:cNvPr id="12" name="Picture 12" descr="Text&#10;&#10;Description automatically generated">
            <a:extLst>
              <a:ext uri="{FF2B5EF4-FFF2-40B4-BE49-F238E27FC236}">
                <a16:creationId xmlns:a16="http://schemas.microsoft.com/office/drawing/2014/main" id="{C4617DCB-BD72-D9BC-38F8-35C38EE45BF7}"/>
              </a:ext>
            </a:extLst>
          </p:cNvPr>
          <p:cNvPicPr>
            <a:picLocks noChangeAspect="1"/>
          </p:cNvPicPr>
          <p:nvPr/>
        </p:nvPicPr>
        <p:blipFill>
          <a:blip r:embed="rId4"/>
          <a:stretch>
            <a:fillRect/>
          </a:stretch>
        </p:blipFill>
        <p:spPr>
          <a:xfrm>
            <a:off x="6191046" y="4423057"/>
            <a:ext cx="5143909" cy="764919"/>
          </a:xfrm>
          <a:prstGeom prst="rect">
            <a:avLst/>
          </a:prstGeom>
        </p:spPr>
      </p:pic>
    </p:spTree>
    <p:extLst>
      <p:ext uri="{BB962C8B-B14F-4D97-AF65-F5344CB8AC3E}">
        <p14:creationId xmlns:p14="http://schemas.microsoft.com/office/powerpoint/2010/main" val="3982851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10;&#10;Description automatically generated">
            <a:extLst>
              <a:ext uri="{FF2B5EF4-FFF2-40B4-BE49-F238E27FC236}">
                <a16:creationId xmlns:a16="http://schemas.microsoft.com/office/drawing/2014/main" id="{5E53AA2C-7405-477F-A604-4E1E87B4BA74}"/>
              </a:ext>
            </a:extLst>
          </p:cNvPr>
          <p:cNvPicPr>
            <a:picLocks noGrp="1" noChangeAspect="1"/>
          </p:cNvPicPr>
          <p:nvPr>
            <p:ph idx="1"/>
          </p:nvPr>
        </p:nvPicPr>
        <p:blipFill>
          <a:blip r:embed="rId2"/>
          <a:stretch>
            <a:fillRect/>
          </a:stretch>
        </p:blipFill>
        <p:spPr>
          <a:xfrm>
            <a:off x="845575" y="1421575"/>
            <a:ext cx="10479024" cy="4636008"/>
          </a:xfrm>
        </p:spPr>
      </p:pic>
      <p:sp>
        <p:nvSpPr>
          <p:cNvPr id="3" name="Title 2">
            <a:extLst>
              <a:ext uri="{FF2B5EF4-FFF2-40B4-BE49-F238E27FC236}">
                <a16:creationId xmlns:a16="http://schemas.microsoft.com/office/drawing/2014/main" id="{49DCED53-177A-D72D-5F0C-F4E02B2BA411}"/>
              </a:ext>
            </a:extLst>
          </p:cNvPr>
          <p:cNvSpPr>
            <a:spLocks noGrp="1"/>
          </p:cNvSpPr>
          <p:nvPr>
            <p:ph type="title"/>
          </p:nvPr>
        </p:nvSpPr>
        <p:spPr/>
        <p:txBody>
          <a:bodyPr/>
          <a:lstStyle/>
          <a:p>
            <a:r>
              <a:rPr lang="en-US"/>
              <a:t>Dashboards example</a:t>
            </a:r>
          </a:p>
        </p:txBody>
      </p:sp>
      <p:sp>
        <p:nvSpPr>
          <p:cNvPr id="4" name="Slide Number Placeholder 3">
            <a:extLst>
              <a:ext uri="{FF2B5EF4-FFF2-40B4-BE49-F238E27FC236}">
                <a16:creationId xmlns:a16="http://schemas.microsoft.com/office/drawing/2014/main" id="{EC2B0D99-F6D1-E5B4-6D21-1811B002AAC7}"/>
              </a:ext>
            </a:extLst>
          </p:cNvPr>
          <p:cNvSpPr>
            <a:spLocks noGrp="1"/>
          </p:cNvSpPr>
          <p:nvPr>
            <p:ph type="sldNum" sz="quarter" idx="11"/>
          </p:nvPr>
        </p:nvSpPr>
        <p:spPr/>
        <p:txBody>
          <a:bodyPr/>
          <a:lstStyle/>
          <a:p>
            <a:fld id="{DDD2A080-DA64-4F5C-9131-47EB793B4410}" type="slidenum">
              <a:rPr lang="en-GB" noProof="0" smtClean="0"/>
              <a:pPr/>
              <a:t>18</a:t>
            </a:fld>
            <a:endParaRPr lang="en-GB" noProof="0"/>
          </a:p>
        </p:txBody>
      </p:sp>
    </p:spTree>
    <p:extLst>
      <p:ext uri="{BB962C8B-B14F-4D97-AF65-F5344CB8AC3E}">
        <p14:creationId xmlns:p14="http://schemas.microsoft.com/office/powerpoint/2010/main" val="418603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5D564DD8-F369-616B-EFD8-F29FF39C8CEE}"/>
              </a:ext>
            </a:extLst>
          </p:cNvPr>
          <p:cNvPicPr>
            <a:picLocks noGrp="1" noChangeAspect="1"/>
          </p:cNvPicPr>
          <p:nvPr>
            <p:ph idx="1"/>
          </p:nvPr>
        </p:nvPicPr>
        <p:blipFill>
          <a:blip r:embed="rId2"/>
          <a:stretch>
            <a:fillRect/>
          </a:stretch>
        </p:blipFill>
        <p:spPr>
          <a:xfrm>
            <a:off x="845575" y="1453497"/>
            <a:ext cx="10479024" cy="4572164"/>
          </a:xfrm>
        </p:spPr>
      </p:pic>
      <p:sp>
        <p:nvSpPr>
          <p:cNvPr id="3" name="Title 2">
            <a:extLst>
              <a:ext uri="{FF2B5EF4-FFF2-40B4-BE49-F238E27FC236}">
                <a16:creationId xmlns:a16="http://schemas.microsoft.com/office/drawing/2014/main" id="{F9BB1934-C9EF-69F6-29E7-E11E7A4B9EEA}"/>
              </a:ext>
            </a:extLst>
          </p:cNvPr>
          <p:cNvSpPr>
            <a:spLocks noGrp="1"/>
          </p:cNvSpPr>
          <p:nvPr>
            <p:ph type="title"/>
          </p:nvPr>
        </p:nvSpPr>
        <p:spPr/>
        <p:txBody>
          <a:bodyPr/>
          <a:lstStyle/>
          <a:p>
            <a:r>
              <a:rPr lang="en-US"/>
              <a:t>System Information on Node Exporter</a:t>
            </a:r>
            <a:endParaRPr lang="en-US" b="0"/>
          </a:p>
          <a:p>
            <a:endParaRPr lang="en-US"/>
          </a:p>
        </p:txBody>
      </p:sp>
      <p:sp>
        <p:nvSpPr>
          <p:cNvPr id="4" name="Slide Number Placeholder 3">
            <a:extLst>
              <a:ext uri="{FF2B5EF4-FFF2-40B4-BE49-F238E27FC236}">
                <a16:creationId xmlns:a16="http://schemas.microsoft.com/office/drawing/2014/main" id="{2D649B6D-206F-E107-815B-8524370FB634}"/>
              </a:ext>
            </a:extLst>
          </p:cNvPr>
          <p:cNvSpPr>
            <a:spLocks noGrp="1"/>
          </p:cNvSpPr>
          <p:nvPr>
            <p:ph type="sldNum" sz="quarter" idx="11"/>
          </p:nvPr>
        </p:nvSpPr>
        <p:spPr/>
        <p:txBody>
          <a:bodyPr/>
          <a:lstStyle/>
          <a:p>
            <a:fld id="{DDD2A080-DA64-4F5C-9131-47EB793B4410}" type="slidenum">
              <a:rPr lang="en-GB" noProof="0" smtClean="0"/>
              <a:pPr/>
              <a:t>19</a:t>
            </a:fld>
            <a:endParaRPr lang="en-GB" noProof="0"/>
          </a:p>
        </p:txBody>
      </p:sp>
    </p:spTree>
    <p:extLst>
      <p:ext uri="{BB962C8B-B14F-4D97-AF65-F5344CB8AC3E}">
        <p14:creationId xmlns:p14="http://schemas.microsoft.com/office/powerpoint/2010/main" val="241192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D04E444A-2EE6-BA2C-AF19-1418596E384F}"/>
              </a:ext>
            </a:extLst>
          </p:cNvPr>
          <p:cNvSpPr>
            <a:spLocks noGrp="1"/>
          </p:cNvSpPr>
          <p:nvPr>
            <p:ph type="title"/>
          </p:nvPr>
        </p:nvSpPr>
        <p:spPr>
          <a:xfrm>
            <a:off x="845575" y="280733"/>
            <a:ext cx="10479024" cy="854075"/>
          </a:xfrm>
        </p:spPr>
        <p:txBody>
          <a:bodyPr/>
          <a:lstStyle/>
          <a:p>
            <a:r>
              <a:rPr lang="en-US"/>
              <a:t>Main Topics</a:t>
            </a:r>
          </a:p>
        </p:txBody>
      </p:sp>
      <p:sp>
        <p:nvSpPr>
          <p:cNvPr id="4" name="Slide Number Placeholder 3">
            <a:extLst>
              <a:ext uri="{FF2B5EF4-FFF2-40B4-BE49-F238E27FC236}">
                <a16:creationId xmlns:a16="http://schemas.microsoft.com/office/drawing/2014/main" id="{CD053975-8F01-152B-5E5C-967D77D17E85}"/>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2</a:t>
            </a:fld>
            <a:endParaRPr lang="en-GB" noProof="0"/>
          </a:p>
        </p:txBody>
      </p:sp>
      <p:graphicFrame>
        <p:nvGraphicFramePr>
          <p:cNvPr id="6" name="Content Placeholder 1">
            <a:extLst>
              <a:ext uri="{FF2B5EF4-FFF2-40B4-BE49-F238E27FC236}">
                <a16:creationId xmlns:a16="http://schemas.microsoft.com/office/drawing/2014/main" id="{3552BBA0-9E93-974A-5432-149B0222FE1F}"/>
              </a:ext>
            </a:extLst>
          </p:cNvPr>
          <p:cNvGraphicFramePr>
            <a:graphicFrameLocks noGrp="1"/>
          </p:cNvGraphicFramePr>
          <p:nvPr>
            <p:ph idx="1"/>
            <p:extLst>
              <p:ext uri="{D42A27DB-BD31-4B8C-83A1-F6EECF244321}">
                <p14:modId xmlns:p14="http://schemas.microsoft.com/office/powerpoint/2010/main" val="698123943"/>
              </p:ext>
            </p:extLst>
          </p:nvPr>
        </p:nvGraphicFramePr>
        <p:xfrm>
          <a:off x="845575" y="1795636"/>
          <a:ext cx="10479024" cy="4405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0575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26B315-F45B-E9B5-DF09-0547DDE7D1A4}"/>
              </a:ext>
            </a:extLst>
          </p:cNvPr>
          <p:cNvSpPr>
            <a:spLocks noGrp="1"/>
          </p:cNvSpPr>
          <p:nvPr>
            <p:ph type="title"/>
          </p:nvPr>
        </p:nvSpPr>
        <p:spPr/>
        <p:txBody>
          <a:bodyPr/>
          <a:lstStyle/>
          <a:p>
            <a:r>
              <a:rPr lang="en-US"/>
              <a:t>System Information on Node Exporter</a:t>
            </a:r>
          </a:p>
        </p:txBody>
      </p:sp>
      <p:sp>
        <p:nvSpPr>
          <p:cNvPr id="4" name="Slide Number Placeholder 3">
            <a:extLst>
              <a:ext uri="{FF2B5EF4-FFF2-40B4-BE49-F238E27FC236}">
                <a16:creationId xmlns:a16="http://schemas.microsoft.com/office/drawing/2014/main" id="{8DD39B10-DB6F-416E-C066-AE763CDB9382}"/>
              </a:ext>
            </a:extLst>
          </p:cNvPr>
          <p:cNvSpPr>
            <a:spLocks noGrp="1"/>
          </p:cNvSpPr>
          <p:nvPr>
            <p:ph type="sldNum" sz="quarter" idx="11"/>
          </p:nvPr>
        </p:nvSpPr>
        <p:spPr/>
        <p:txBody>
          <a:bodyPr/>
          <a:lstStyle/>
          <a:p>
            <a:fld id="{DDD2A080-DA64-4F5C-9131-47EB793B4410}" type="slidenum">
              <a:rPr lang="en-GB" noProof="0" smtClean="0"/>
              <a:pPr/>
              <a:t>20</a:t>
            </a:fld>
            <a:endParaRPr lang="en-GB" noProof="0"/>
          </a:p>
        </p:txBody>
      </p:sp>
      <p:pic>
        <p:nvPicPr>
          <p:cNvPr id="8" name="Picture 8" descr="Graphical user interface, application&#10;&#10;Description automatically generated">
            <a:extLst>
              <a:ext uri="{FF2B5EF4-FFF2-40B4-BE49-F238E27FC236}">
                <a16:creationId xmlns:a16="http://schemas.microsoft.com/office/drawing/2014/main" id="{56882207-B0CB-3E05-3D3C-A9EBFF1E7883}"/>
              </a:ext>
            </a:extLst>
          </p:cNvPr>
          <p:cNvPicPr>
            <a:picLocks noGrp="1" noChangeAspect="1"/>
          </p:cNvPicPr>
          <p:nvPr>
            <p:ph idx="1"/>
          </p:nvPr>
        </p:nvPicPr>
        <p:blipFill>
          <a:blip r:embed="rId2"/>
          <a:stretch>
            <a:fillRect/>
          </a:stretch>
        </p:blipFill>
        <p:spPr>
          <a:xfrm>
            <a:off x="4370546" y="1278384"/>
            <a:ext cx="3429081" cy="4922391"/>
          </a:xfrm>
        </p:spPr>
      </p:pic>
    </p:spTree>
    <p:extLst>
      <p:ext uri="{BB962C8B-B14F-4D97-AF65-F5344CB8AC3E}">
        <p14:creationId xmlns:p14="http://schemas.microsoft.com/office/powerpoint/2010/main" val="2189981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picture containing text&#10;&#10;Description automatically generated">
            <a:extLst>
              <a:ext uri="{FF2B5EF4-FFF2-40B4-BE49-F238E27FC236}">
                <a16:creationId xmlns:a16="http://schemas.microsoft.com/office/drawing/2014/main" id="{0A4E70FC-C4E2-731E-2EF1-E27F27136A9A}"/>
              </a:ext>
            </a:extLst>
          </p:cNvPr>
          <p:cNvPicPr>
            <a:picLocks noGrp="1" noChangeAspect="1"/>
          </p:cNvPicPr>
          <p:nvPr>
            <p:ph idx="1"/>
          </p:nvPr>
        </p:nvPicPr>
        <p:blipFill>
          <a:blip r:embed="rId3"/>
          <a:stretch>
            <a:fillRect/>
          </a:stretch>
        </p:blipFill>
        <p:spPr>
          <a:xfrm>
            <a:off x="3336456" y="1432843"/>
            <a:ext cx="4416046" cy="4057419"/>
          </a:xfrm>
          <a:noFill/>
        </p:spPr>
      </p:pic>
      <p:sp>
        <p:nvSpPr>
          <p:cNvPr id="3" name="Title 2">
            <a:extLst>
              <a:ext uri="{FF2B5EF4-FFF2-40B4-BE49-F238E27FC236}">
                <a16:creationId xmlns:a16="http://schemas.microsoft.com/office/drawing/2014/main" id="{11FF8A53-74FA-3D5F-88A0-A8E5E39900AF}"/>
              </a:ext>
            </a:extLst>
          </p:cNvPr>
          <p:cNvSpPr>
            <a:spLocks noGrp="1"/>
          </p:cNvSpPr>
          <p:nvPr>
            <p:ph type="title"/>
          </p:nvPr>
        </p:nvSpPr>
        <p:spPr>
          <a:xfrm>
            <a:off x="845575" y="280733"/>
            <a:ext cx="10479024" cy="854075"/>
          </a:xfrm>
        </p:spPr>
        <p:txBody>
          <a:bodyPr anchor="ctr">
            <a:normAutofit/>
          </a:bodyPr>
          <a:lstStyle/>
          <a:p>
            <a:r>
              <a:rPr lang="en-US"/>
              <a:t>Dashboards won't wake you up at night, alerting will</a:t>
            </a:r>
          </a:p>
        </p:txBody>
      </p:sp>
      <p:sp>
        <p:nvSpPr>
          <p:cNvPr id="4" name="Slide Number Placeholder 3">
            <a:extLst>
              <a:ext uri="{FF2B5EF4-FFF2-40B4-BE49-F238E27FC236}">
                <a16:creationId xmlns:a16="http://schemas.microsoft.com/office/drawing/2014/main" id="{A3283FB8-2598-F902-7C57-2A8A7EDC19FC}"/>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21</a:t>
            </a:fld>
            <a:endParaRPr lang="en-GB" noProof="0"/>
          </a:p>
        </p:txBody>
      </p:sp>
    </p:spTree>
    <p:extLst>
      <p:ext uri="{BB962C8B-B14F-4D97-AF65-F5344CB8AC3E}">
        <p14:creationId xmlns:p14="http://schemas.microsoft.com/office/powerpoint/2010/main" val="2263458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16722D-5EFF-AB62-2232-807DB1985F35}"/>
              </a:ext>
            </a:extLst>
          </p:cNvPr>
          <p:cNvSpPr>
            <a:spLocks noGrp="1"/>
          </p:cNvSpPr>
          <p:nvPr>
            <p:ph type="title"/>
          </p:nvPr>
        </p:nvSpPr>
        <p:spPr>
          <a:xfrm>
            <a:off x="845575" y="280733"/>
            <a:ext cx="10479024" cy="854075"/>
          </a:xfrm>
        </p:spPr>
        <p:txBody>
          <a:bodyPr anchor="ctr">
            <a:normAutofit/>
          </a:bodyPr>
          <a:lstStyle/>
          <a:p>
            <a:r>
              <a:rPr lang="en-US"/>
              <a:t>Types of Alerting</a:t>
            </a:r>
          </a:p>
        </p:txBody>
      </p:sp>
      <p:sp>
        <p:nvSpPr>
          <p:cNvPr id="4" name="Slide Number Placeholder 3">
            <a:extLst>
              <a:ext uri="{FF2B5EF4-FFF2-40B4-BE49-F238E27FC236}">
                <a16:creationId xmlns:a16="http://schemas.microsoft.com/office/drawing/2014/main" id="{3DC51FDF-7D5A-C9D7-41D7-F47909C997D9}"/>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22</a:t>
            </a:fld>
            <a:endParaRPr lang="en-GB" noProof="0"/>
          </a:p>
        </p:txBody>
      </p:sp>
      <p:graphicFrame>
        <p:nvGraphicFramePr>
          <p:cNvPr id="6" name="Content Placeholder 1">
            <a:extLst>
              <a:ext uri="{FF2B5EF4-FFF2-40B4-BE49-F238E27FC236}">
                <a16:creationId xmlns:a16="http://schemas.microsoft.com/office/drawing/2014/main" id="{23912B48-8513-90B8-AFF2-C55854ACAACF}"/>
              </a:ext>
            </a:extLst>
          </p:cNvPr>
          <p:cNvGraphicFramePr>
            <a:graphicFrameLocks noGrp="1"/>
          </p:cNvGraphicFramePr>
          <p:nvPr>
            <p:ph idx="1"/>
            <p:extLst>
              <p:ext uri="{D42A27DB-BD31-4B8C-83A1-F6EECF244321}">
                <p14:modId xmlns:p14="http://schemas.microsoft.com/office/powerpoint/2010/main" val="702331658"/>
              </p:ext>
            </p:extLst>
          </p:nvPr>
        </p:nvGraphicFramePr>
        <p:xfrm>
          <a:off x="1585786" y="1539220"/>
          <a:ext cx="9017830" cy="2136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8" name="Diagram 28">
            <a:extLst>
              <a:ext uri="{FF2B5EF4-FFF2-40B4-BE49-F238E27FC236}">
                <a16:creationId xmlns:a16="http://schemas.microsoft.com/office/drawing/2014/main" id="{3DFAC3DE-CC07-AD2C-DF5E-E20E134E1951}"/>
              </a:ext>
            </a:extLst>
          </p:cNvPr>
          <p:cNvGraphicFramePr/>
          <p:nvPr>
            <p:extLst>
              <p:ext uri="{D42A27DB-BD31-4B8C-83A1-F6EECF244321}">
                <p14:modId xmlns:p14="http://schemas.microsoft.com/office/powerpoint/2010/main" val="739282755"/>
              </p:ext>
            </p:extLst>
          </p:nvPr>
        </p:nvGraphicFramePr>
        <p:xfrm>
          <a:off x="1784197" y="3401698"/>
          <a:ext cx="9422458" cy="26818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03088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8699A414-073C-934A-EDE3-CD78194094EC}"/>
              </a:ext>
            </a:extLst>
          </p:cNvPr>
          <p:cNvPicPr>
            <a:picLocks noGrp="1" noChangeAspect="1"/>
          </p:cNvPicPr>
          <p:nvPr>
            <p:ph idx="1"/>
          </p:nvPr>
        </p:nvPicPr>
        <p:blipFill>
          <a:blip r:embed="rId3"/>
          <a:stretch>
            <a:fillRect/>
          </a:stretch>
        </p:blipFill>
        <p:spPr>
          <a:xfrm>
            <a:off x="2868807" y="1430784"/>
            <a:ext cx="5648788" cy="4236591"/>
          </a:xfrm>
          <a:noFill/>
        </p:spPr>
      </p:pic>
      <p:sp>
        <p:nvSpPr>
          <p:cNvPr id="10" name="Title 2">
            <a:extLst>
              <a:ext uri="{FF2B5EF4-FFF2-40B4-BE49-F238E27FC236}">
                <a16:creationId xmlns:a16="http://schemas.microsoft.com/office/drawing/2014/main" id="{77B4151A-943B-3D19-8128-5175C27ADB1F}"/>
              </a:ext>
            </a:extLst>
          </p:cNvPr>
          <p:cNvSpPr>
            <a:spLocks noGrp="1"/>
          </p:cNvSpPr>
          <p:nvPr>
            <p:ph type="title"/>
          </p:nvPr>
        </p:nvSpPr>
        <p:spPr>
          <a:xfrm>
            <a:off x="845575" y="280733"/>
            <a:ext cx="10479024" cy="854075"/>
          </a:xfrm>
        </p:spPr>
        <p:txBody>
          <a:bodyPr anchor="ctr">
            <a:normAutofit/>
          </a:bodyPr>
          <a:lstStyle/>
          <a:p>
            <a:r>
              <a:rPr lang="en-US"/>
              <a:t>Alert fatigue</a:t>
            </a:r>
          </a:p>
        </p:txBody>
      </p:sp>
      <p:sp>
        <p:nvSpPr>
          <p:cNvPr id="4" name="Slide Number Placeholder 3">
            <a:extLst>
              <a:ext uri="{FF2B5EF4-FFF2-40B4-BE49-F238E27FC236}">
                <a16:creationId xmlns:a16="http://schemas.microsoft.com/office/drawing/2014/main" id="{5433FE16-A04C-FA9A-8524-88EC4C989384}"/>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23</a:t>
            </a:fld>
            <a:endParaRPr lang="en-GB" noProof="0"/>
          </a:p>
        </p:txBody>
      </p:sp>
    </p:spTree>
    <p:extLst>
      <p:ext uri="{BB962C8B-B14F-4D97-AF65-F5344CB8AC3E}">
        <p14:creationId xmlns:p14="http://schemas.microsoft.com/office/powerpoint/2010/main" val="1940855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B91DDDF-7E69-D488-A336-3FA2DF373D7E}"/>
              </a:ext>
            </a:extLst>
          </p:cNvPr>
          <p:cNvSpPr>
            <a:spLocks noGrp="1"/>
          </p:cNvSpPr>
          <p:nvPr>
            <p:ph sz="half" idx="2"/>
          </p:nvPr>
        </p:nvSpPr>
        <p:spPr>
          <a:xfrm>
            <a:off x="6276000" y="2256044"/>
            <a:ext cx="5058750" cy="3943540"/>
          </a:xfrm>
        </p:spPr>
        <p:txBody>
          <a:bodyPr vert="horz" lIns="0" tIns="0" rIns="0" bIns="0" rtlCol="0" anchor="t">
            <a:noAutofit/>
          </a:bodyPr>
          <a:lstStyle/>
          <a:p>
            <a:pPr marL="342900" indent="-342900">
              <a:buFont typeface="Wingdings" panose="020B0604020202020204" pitchFamily="34" charset="0"/>
              <a:buChar char="Ø"/>
            </a:pPr>
            <a:r>
              <a:rPr lang="en-US"/>
              <a:t>Have granularity where possible so we can silence only certain alerts</a:t>
            </a:r>
          </a:p>
          <a:p>
            <a:pPr marL="342900" indent="-342900">
              <a:buFont typeface="Wingdings" panose="020B0604020202020204" pitchFamily="34" charset="0"/>
              <a:buChar char="Ø"/>
            </a:pPr>
            <a:r>
              <a:rPr lang="en-US"/>
              <a:t>Don't forget to lift up the silence once you completed your fix/task</a:t>
            </a:r>
          </a:p>
          <a:p>
            <a:pPr marL="342900" indent="-342900">
              <a:buFont typeface="Wingdings" panose="020B0604020202020204" pitchFamily="34" charset="0"/>
              <a:buChar char="Ø"/>
            </a:pPr>
            <a:r>
              <a:rPr lang="en-US"/>
              <a:t>This option can be used already with </a:t>
            </a:r>
            <a:r>
              <a:rPr lang="en-US" err="1"/>
              <a:t>AlertManager</a:t>
            </a:r>
            <a:r>
              <a:rPr lang="en-US"/>
              <a:t>, IAT etc</a:t>
            </a:r>
          </a:p>
          <a:p>
            <a:endParaRPr lang="en-US"/>
          </a:p>
          <a:p>
            <a:endParaRPr lang="en-US"/>
          </a:p>
        </p:txBody>
      </p:sp>
      <p:pic>
        <p:nvPicPr>
          <p:cNvPr id="5" name="Picture 5" descr="Graphical user interface&#10;&#10;Description automatically generated">
            <a:extLst>
              <a:ext uri="{FF2B5EF4-FFF2-40B4-BE49-F238E27FC236}">
                <a16:creationId xmlns:a16="http://schemas.microsoft.com/office/drawing/2014/main" id="{20C171D4-2E88-6134-E309-A23FAA80FEB2}"/>
              </a:ext>
            </a:extLst>
          </p:cNvPr>
          <p:cNvPicPr>
            <a:picLocks noGrp="1" noChangeAspect="1"/>
          </p:cNvPicPr>
          <p:nvPr>
            <p:ph idx="1"/>
          </p:nvPr>
        </p:nvPicPr>
        <p:blipFill>
          <a:blip r:embed="rId3"/>
          <a:stretch>
            <a:fillRect/>
          </a:stretch>
        </p:blipFill>
        <p:spPr>
          <a:xfrm>
            <a:off x="846138" y="2263379"/>
            <a:ext cx="5057775" cy="2950368"/>
          </a:xfrm>
        </p:spPr>
      </p:pic>
      <p:sp>
        <p:nvSpPr>
          <p:cNvPr id="4" name="Slide Number Placeholder 3">
            <a:extLst>
              <a:ext uri="{FF2B5EF4-FFF2-40B4-BE49-F238E27FC236}">
                <a16:creationId xmlns:a16="http://schemas.microsoft.com/office/drawing/2014/main" id="{FAA5ED13-466B-C42F-EC29-CF527B415D5B}"/>
              </a:ext>
            </a:extLst>
          </p:cNvPr>
          <p:cNvSpPr>
            <a:spLocks noGrp="1"/>
          </p:cNvSpPr>
          <p:nvPr>
            <p:ph type="sldNum" sz="quarter" idx="11"/>
          </p:nvPr>
        </p:nvSpPr>
        <p:spPr/>
        <p:txBody>
          <a:bodyPr/>
          <a:lstStyle/>
          <a:p>
            <a:fld id="{DDD2A080-DA64-4F5C-9131-47EB793B4410}" type="slidenum">
              <a:rPr lang="en-GB" noProof="0" smtClean="0"/>
              <a:pPr/>
              <a:t>24</a:t>
            </a:fld>
            <a:endParaRPr lang="en-GB" noProof="0"/>
          </a:p>
        </p:txBody>
      </p:sp>
      <p:sp>
        <p:nvSpPr>
          <p:cNvPr id="3" name="Title 2">
            <a:extLst>
              <a:ext uri="{FF2B5EF4-FFF2-40B4-BE49-F238E27FC236}">
                <a16:creationId xmlns:a16="http://schemas.microsoft.com/office/drawing/2014/main" id="{ED52F71B-05A8-93E2-7F8E-96C711471D13}"/>
              </a:ext>
            </a:extLst>
          </p:cNvPr>
          <p:cNvSpPr>
            <a:spLocks noGrp="1"/>
          </p:cNvSpPr>
          <p:nvPr>
            <p:ph type="title"/>
          </p:nvPr>
        </p:nvSpPr>
        <p:spPr/>
        <p:txBody>
          <a:bodyPr/>
          <a:lstStyle/>
          <a:p>
            <a:r>
              <a:rPr lang="en-US"/>
              <a:t>Silence</a:t>
            </a:r>
          </a:p>
        </p:txBody>
      </p:sp>
    </p:spTree>
    <p:extLst>
      <p:ext uri="{BB962C8B-B14F-4D97-AF65-F5344CB8AC3E}">
        <p14:creationId xmlns:p14="http://schemas.microsoft.com/office/powerpoint/2010/main" val="4008359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12F7F-00AB-112F-85EA-CC2530063727}"/>
              </a:ext>
            </a:extLst>
          </p:cNvPr>
          <p:cNvSpPr>
            <a:spLocks noGrp="1"/>
          </p:cNvSpPr>
          <p:nvPr>
            <p:ph idx="1"/>
          </p:nvPr>
        </p:nvSpPr>
        <p:spPr/>
        <p:txBody>
          <a:bodyPr vert="horz" lIns="0" tIns="0" rIns="0" bIns="0" rtlCol="0" anchor="t">
            <a:noAutofit/>
          </a:bodyPr>
          <a:lstStyle/>
          <a:p>
            <a:pPr marL="267970" indent="-267970">
              <a:buNone/>
            </a:pPr>
            <a:r>
              <a:rPr lang="en" sz="1200">
                <a:solidFill>
                  <a:srgbClr val="4D5156"/>
                </a:solidFill>
                <a:latin typeface="Arial"/>
                <a:cs typeface="Arial"/>
              </a:rPr>
              <a:t>In software engineering, tracing involves </a:t>
            </a:r>
            <a:r>
              <a:rPr lang="en" sz="1200">
                <a:solidFill>
                  <a:srgbClr val="040C28"/>
                </a:solidFill>
                <a:latin typeface="Arial"/>
                <a:cs typeface="Arial"/>
              </a:rPr>
              <a:t>a specialized use of logging to record information about a program's execution</a:t>
            </a:r>
            <a:r>
              <a:rPr lang="en" sz="1200">
                <a:solidFill>
                  <a:srgbClr val="4D5156"/>
                </a:solidFill>
                <a:latin typeface="Arial"/>
                <a:cs typeface="Arial"/>
              </a:rPr>
              <a:t>.</a:t>
            </a:r>
            <a:endParaRPr lang="en-US"/>
          </a:p>
          <a:p>
            <a:pPr marL="267970" indent="-267970">
              <a:buNone/>
            </a:pPr>
            <a:endParaRPr lang="en" sz="1200">
              <a:solidFill>
                <a:srgbClr val="4D5156"/>
              </a:solidFill>
              <a:latin typeface="Arial"/>
              <a:cs typeface="Arial"/>
            </a:endParaRPr>
          </a:p>
          <a:p>
            <a:pPr marL="267970" indent="-267970">
              <a:buNone/>
            </a:pPr>
            <a:br>
              <a:rPr lang="en-US"/>
            </a:br>
            <a:endParaRPr lang="en-US"/>
          </a:p>
          <a:p>
            <a:pPr marL="0" indent="0">
              <a:buNone/>
            </a:pPr>
            <a:endParaRPr lang="en-US"/>
          </a:p>
        </p:txBody>
      </p:sp>
      <p:sp>
        <p:nvSpPr>
          <p:cNvPr id="3" name="Title 2">
            <a:extLst>
              <a:ext uri="{FF2B5EF4-FFF2-40B4-BE49-F238E27FC236}">
                <a16:creationId xmlns:a16="http://schemas.microsoft.com/office/drawing/2014/main" id="{DE434EEC-1AFA-C401-D48C-D91972609C30}"/>
              </a:ext>
            </a:extLst>
          </p:cNvPr>
          <p:cNvSpPr>
            <a:spLocks noGrp="1"/>
          </p:cNvSpPr>
          <p:nvPr>
            <p:ph type="title"/>
          </p:nvPr>
        </p:nvSpPr>
        <p:spPr/>
        <p:txBody>
          <a:bodyPr/>
          <a:lstStyle/>
          <a:p>
            <a:r>
              <a:rPr lang="en-US"/>
              <a:t>Tracing</a:t>
            </a:r>
          </a:p>
        </p:txBody>
      </p:sp>
      <p:sp>
        <p:nvSpPr>
          <p:cNvPr id="4" name="Slide Number Placeholder 3">
            <a:extLst>
              <a:ext uri="{FF2B5EF4-FFF2-40B4-BE49-F238E27FC236}">
                <a16:creationId xmlns:a16="http://schemas.microsoft.com/office/drawing/2014/main" id="{8D8DAFEC-95B0-A5C1-AA22-8BA40402B225}"/>
              </a:ext>
            </a:extLst>
          </p:cNvPr>
          <p:cNvSpPr>
            <a:spLocks noGrp="1"/>
          </p:cNvSpPr>
          <p:nvPr>
            <p:ph type="sldNum" sz="quarter" idx="11"/>
          </p:nvPr>
        </p:nvSpPr>
        <p:spPr/>
        <p:txBody>
          <a:bodyPr/>
          <a:lstStyle/>
          <a:p>
            <a:fld id="{DDD2A080-DA64-4F5C-9131-47EB793B4410}" type="slidenum">
              <a:rPr lang="en-GB" noProof="0" smtClean="0"/>
              <a:pPr/>
              <a:t>25</a:t>
            </a:fld>
            <a:endParaRPr lang="en-GB" noProof="0"/>
          </a:p>
        </p:txBody>
      </p:sp>
      <p:pic>
        <p:nvPicPr>
          <p:cNvPr id="5" name="Picture 5">
            <a:extLst>
              <a:ext uri="{FF2B5EF4-FFF2-40B4-BE49-F238E27FC236}">
                <a16:creationId xmlns:a16="http://schemas.microsoft.com/office/drawing/2014/main" id="{17D3AA10-FC32-28D7-ECBA-4B64A257F9DE}"/>
              </a:ext>
            </a:extLst>
          </p:cNvPr>
          <p:cNvPicPr>
            <a:picLocks noChangeAspect="1"/>
          </p:cNvPicPr>
          <p:nvPr/>
        </p:nvPicPr>
        <p:blipFill>
          <a:blip r:embed="rId3"/>
          <a:stretch>
            <a:fillRect/>
          </a:stretch>
        </p:blipFill>
        <p:spPr>
          <a:xfrm>
            <a:off x="839527" y="1681199"/>
            <a:ext cx="9872419" cy="4350104"/>
          </a:xfrm>
          <a:prstGeom prst="rect">
            <a:avLst/>
          </a:prstGeom>
        </p:spPr>
      </p:pic>
    </p:spTree>
    <p:extLst>
      <p:ext uri="{BB962C8B-B14F-4D97-AF65-F5344CB8AC3E}">
        <p14:creationId xmlns:p14="http://schemas.microsoft.com/office/powerpoint/2010/main" val="1079442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10;&#10;Description automatically generated">
            <a:extLst>
              <a:ext uri="{FF2B5EF4-FFF2-40B4-BE49-F238E27FC236}">
                <a16:creationId xmlns:a16="http://schemas.microsoft.com/office/drawing/2014/main" id="{18C63E50-C382-EBD8-5B14-D940B5CA599E}"/>
              </a:ext>
            </a:extLst>
          </p:cNvPr>
          <p:cNvPicPr>
            <a:picLocks noGrp="1" noChangeAspect="1"/>
          </p:cNvPicPr>
          <p:nvPr>
            <p:ph idx="1"/>
          </p:nvPr>
        </p:nvPicPr>
        <p:blipFill>
          <a:blip r:embed="rId2"/>
          <a:stretch>
            <a:fillRect/>
          </a:stretch>
        </p:blipFill>
        <p:spPr>
          <a:xfrm>
            <a:off x="845575" y="1679315"/>
            <a:ext cx="10479024" cy="4120528"/>
          </a:xfrm>
        </p:spPr>
      </p:pic>
      <p:sp>
        <p:nvSpPr>
          <p:cNvPr id="3" name="Title 2">
            <a:extLst>
              <a:ext uri="{FF2B5EF4-FFF2-40B4-BE49-F238E27FC236}">
                <a16:creationId xmlns:a16="http://schemas.microsoft.com/office/drawing/2014/main" id="{E47E6DDB-2F3B-EED8-C918-6E799C7D5B0C}"/>
              </a:ext>
            </a:extLst>
          </p:cNvPr>
          <p:cNvSpPr>
            <a:spLocks noGrp="1"/>
          </p:cNvSpPr>
          <p:nvPr>
            <p:ph type="title"/>
          </p:nvPr>
        </p:nvSpPr>
        <p:spPr/>
        <p:txBody>
          <a:bodyPr/>
          <a:lstStyle/>
          <a:p>
            <a:r>
              <a:rPr lang="en-US"/>
              <a:t>Example of multiple services traced of a request</a:t>
            </a:r>
          </a:p>
        </p:txBody>
      </p:sp>
      <p:sp>
        <p:nvSpPr>
          <p:cNvPr id="4" name="Slide Number Placeholder 3">
            <a:extLst>
              <a:ext uri="{FF2B5EF4-FFF2-40B4-BE49-F238E27FC236}">
                <a16:creationId xmlns:a16="http://schemas.microsoft.com/office/drawing/2014/main" id="{2F589117-BF84-A8C0-4318-44D669091E68}"/>
              </a:ext>
            </a:extLst>
          </p:cNvPr>
          <p:cNvSpPr>
            <a:spLocks noGrp="1"/>
          </p:cNvSpPr>
          <p:nvPr>
            <p:ph type="sldNum" sz="quarter" idx="11"/>
          </p:nvPr>
        </p:nvSpPr>
        <p:spPr/>
        <p:txBody>
          <a:bodyPr/>
          <a:lstStyle/>
          <a:p>
            <a:fld id="{DDD2A080-DA64-4F5C-9131-47EB793B4410}" type="slidenum">
              <a:rPr lang="en-GB" noProof="0" smtClean="0"/>
              <a:pPr/>
              <a:t>26</a:t>
            </a:fld>
            <a:endParaRPr lang="en-GB" noProof="0"/>
          </a:p>
        </p:txBody>
      </p:sp>
    </p:spTree>
    <p:extLst>
      <p:ext uri="{BB962C8B-B14F-4D97-AF65-F5344CB8AC3E}">
        <p14:creationId xmlns:p14="http://schemas.microsoft.com/office/powerpoint/2010/main" val="316418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990B4-60A2-8606-05A5-8C580C42EE01}"/>
              </a:ext>
            </a:extLst>
          </p:cNvPr>
          <p:cNvSpPr>
            <a:spLocks noGrp="1"/>
          </p:cNvSpPr>
          <p:nvPr>
            <p:ph type="title"/>
          </p:nvPr>
        </p:nvSpPr>
        <p:spPr>
          <a:xfrm>
            <a:off x="469900" y="402587"/>
            <a:ext cx="11252200" cy="334102"/>
          </a:xfrm>
        </p:spPr>
        <p:txBody>
          <a:bodyPr anchor="t">
            <a:normAutofit/>
          </a:bodyPr>
          <a:lstStyle/>
          <a:p>
            <a:r>
              <a:rPr lang="en-US"/>
              <a:t>Who Monitors the Monitoring</a:t>
            </a:r>
          </a:p>
        </p:txBody>
      </p:sp>
      <p:sp>
        <p:nvSpPr>
          <p:cNvPr id="4" name="Slide Number Placeholder 3">
            <a:extLst>
              <a:ext uri="{FF2B5EF4-FFF2-40B4-BE49-F238E27FC236}">
                <a16:creationId xmlns:a16="http://schemas.microsoft.com/office/drawing/2014/main" id="{74EC0834-D32A-F42E-CA05-88A8DA95B7D0}"/>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27</a:t>
            </a:fld>
            <a:endParaRPr lang="en-GB" noProof="0"/>
          </a:p>
        </p:txBody>
      </p:sp>
      <p:graphicFrame>
        <p:nvGraphicFramePr>
          <p:cNvPr id="6" name="Content Placeholder 1">
            <a:extLst>
              <a:ext uri="{FF2B5EF4-FFF2-40B4-BE49-F238E27FC236}">
                <a16:creationId xmlns:a16="http://schemas.microsoft.com/office/drawing/2014/main" id="{57D307AB-33C2-8636-C91C-D99534EC6BAA}"/>
              </a:ext>
            </a:extLst>
          </p:cNvPr>
          <p:cNvGraphicFramePr>
            <a:graphicFrameLocks noGrp="1"/>
          </p:cNvGraphicFramePr>
          <p:nvPr>
            <p:ph idx="1"/>
            <p:extLst>
              <p:ext uri="{D42A27DB-BD31-4B8C-83A1-F6EECF244321}">
                <p14:modId xmlns:p14="http://schemas.microsoft.com/office/powerpoint/2010/main" val="1128332680"/>
              </p:ext>
            </p:extLst>
          </p:nvPr>
        </p:nvGraphicFramePr>
        <p:xfrm>
          <a:off x="469900" y="1665290"/>
          <a:ext cx="11252200" cy="4633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61472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A2F2D-13F0-41DF-D620-DFF5D76B7CCB}"/>
              </a:ext>
            </a:extLst>
          </p:cNvPr>
          <p:cNvSpPr>
            <a:spLocks noGrp="1"/>
          </p:cNvSpPr>
          <p:nvPr>
            <p:ph type="title"/>
          </p:nvPr>
        </p:nvSpPr>
        <p:spPr>
          <a:xfrm>
            <a:off x="845575" y="280733"/>
            <a:ext cx="10479024" cy="854075"/>
          </a:xfrm>
        </p:spPr>
        <p:txBody>
          <a:bodyPr anchor="ctr">
            <a:normAutofit/>
          </a:bodyPr>
          <a:lstStyle/>
          <a:p>
            <a:r>
              <a:rPr lang="en-US"/>
              <a:t>Qualities of Metrics, Monitoring and Alerting Systems</a:t>
            </a:r>
          </a:p>
        </p:txBody>
      </p:sp>
      <p:sp>
        <p:nvSpPr>
          <p:cNvPr id="4" name="Slide Number Placeholder 3">
            <a:extLst>
              <a:ext uri="{FF2B5EF4-FFF2-40B4-BE49-F238E27FC236}">
                <a16:creationId xmlns:a16="http://schemas.microsoft.com/office/drawing/2014/main" id="{F726CA07-364E-6111-A1D1-D928ED7504A6}"/>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28</a:t>
            </a:fld>
            <a:endParaRPr lang="en-GB" noProof="0"/>
          </a:p>
        </p:txBody>
      </p:sp>
      <p:graphicFrame>
        <p:nvGraphicFramePr>
          <p:cNvPr id="6" name="Content Placeholder 1">
            <a:extLst>
              <a:ext uri="{FF2B5EF4-FFF2-40B4-BE49-F238E27FC236}">
                <a16:creationId xmlns:a16="http://schemas.microsoft.com/office/drawing/2014/main" id="{12F5DD21-BEE9-C2FB-12F4-F806540D40D1}"/>
              </a:ext>
            </a:extLst>
          </p:cNvPr>
          <p:cNvGraphicFramePr>
            <a:graphicFrameLocks noGrp="1"/>
          </p:cNvGraphicFramePr>
          <p:nvPr>
            <p:ph idx="1"/>
            <p:extLst>
              <p:ext uri="{D42A27DB-BD31-4B8C-83A1-F6EECF244321}">
                <p14:modId xmlns:p14="http://schemas.microsoft.com/office/powerpoint/2010/main" val="1070574565"/>
              </p:ext>
            </p:extLst>
          </p:nvPr>
        </p:nvGraphicFramePr>
        <p:xfrm>
          <a:off x="845575" y="1278384"/>
          <a:ext cx="10479024" cy="4922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5097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80EB46-3AEB-F2AA-3489-4CE2152144E8}"/>
              </a:ext>
            </a:extLst>
          </p:cNvPr>
          <p:cNvSpPr>
            <a:spLocks noGrp="1"/>
          </p:cNvSpPr>
          <p:nvPr>
            <p:ph idx="1"/>
          </p:nvPr>
        </p:nvSpPr>
        <p:spPr/>
        <p:txBody>
          <a:bodyPr vert="horz" lIns="0" tIns="0" rIns="0" bIns="0" rtlCol="0" anchor="t">
            <a:noAutofit/>
          </a:bodyPr>
          <a:lstStyle/>
          <a:p>
            <a:pPr marL="342900" indent="-342900">
              <a:buFont typeface="Wingdings" panose="020B0604020202020204" pitchFamily="34" charset="0"/>
              <a:buChar char="Ø"/>
            </a:pPr>
            <a:endParaRPr lang="en-US">
              <a:ea typeface="+mn-lt"/>
              <a:cs typeface="+mn-lt"/>
            </a:endParaRPr>
          </a:p>
          <a:p>
            <a:pPr marL="342900" indent="-342900">
              <a:buFont typeface="Wingdings" panose="020B0604020202020204" pitchFamily="34" charset="0"/>
              <a:buChar char="Ø"/>
            </a:pPr>
            <a:endParaRPr lang="en-US">
              <a:ea typeface="+mn-lt"/>
              <a:cs typeface="+mn-lt"/>
            </a:endParaRPr>
          </a:p>
          <a:p>
            <a:pPr marL="342900" indent="-342900">
              <a:buFont typeface="Wingdings" panose="020B0604020202020204" pitchFamily="34" charset="0"/>
              <a:buChar char="Ø"/>
            </a:pPr>
            <a:r>
              <a:rPr lang="en-US">
                <a:ea typeface="+mn-lt"/>
                <a:cs typeface="+mn-lt"/>
                <a:hlinkClick r:id="rId2"/>
              </a:rPr>
              <a:t>https://www.geeksforgeeks.org/what-is-elastic-stack-and-elasticsearch/</a:t>
            </a:r>
            <a:endParaRPr lang="en-US">
              <a:ea typeface="+mn-lt"/>
              <a:cs typeface="+mn-lt"/>
            </a:endParaRPr>
          </a:p>
          <a:p>
            <a:pPr marL="342900" indent="-342900">
              <a:buFont typeface="Wingdings" panose="020B0604020202020204" pitchFamily="34" charset="0"/>
              <a:buChar char="Ø"/>
            </a:pPr>
            <a:r>
              <a:rPr lang="en-US">
                <a:ea typeface="+mn-lt"/>
                <a:cs typeface="+mn-lt"/>
                <a:hlinkClick r:id="rId3"/>
              </a:rPr>
              <a:t>https://sre.google/sre-book/monitoring-distributed-systems/</a:t>
            </a:r>
            <a:endParaRPr lang="en-US">
              <a:ea typeface="+mn-lt"/>
              <a:cs typeface="+mn-lt"/>
            </a:endParaRPr>
          </a:p>
          <a:p>
            <a:pPr marL="342900" indent="-342900">
              <a:buFont typeface="Wingdings" panose="020B0604020202020204" pitchFamily="34" charset="0"/>
              <a:buChar char="Ø"/>
            </a:pPr>
            <a:r>
              <a:rPr lang="en-US">
                <a:ea typeface="+mn-lt"/>
                <a:cs typeface="+mn-lt"/>
                <a:hlinkClick r:id="rId4"/>
              </a:rPr>
              <a:t>https://www.digitalocean.com/community/tutorials/an-introduction-to-metrics-monitoring-and-alerting</a:t>
            </a:r>
            <a:endParaRPr lang="en-US"/>
          </a:p>
          <a:p>
            <a:pPr marL="342900" indent="-342900">
              <a:buFont typeface="Wingdings" panose="020B0604020202020204" pitchFamily="34" charset="0"/>
              <a:buChar char="Ø"/>
            </a:pPr>
            <a:r>
              <a:rPr lang="en-US">
                <a:ea typeface="+mn-lt"/>
                <a:cs typeface="+mn-lt"/>
                <a:hlinkClick r:id="rId5"/>
              </a:rPr>
              <a:t>https://prometheus.io/</a:t>
            </a:r>
            <a:endParaRPr lang="en-US"/>
          </a:p>
          <a:p>
            <a:pPr marL="342900" indent="-342900">
              <a:buFont typeface="Wingdings" panose="020B0604020202020204" pitchFamily="34" charset="0"/>
              <a:buChar char="Ø"/>
            </a:pPr>
            <a:r>
              <a:rPr lang="en-US">
                <a:ea typeface="+mn-lt"/>
                <a:cs typeface="+mn-lt"/>
                <a:hlinkClick r:id="rId6"/>
              </a:rPr>
              <a:t>https://www.elastic.co/</a:t>
            </a:r>
            <a:endParaRPr lang="en-US"/>
          </a:p>
          <a:p>
            <a:pPr marL="342900" indent="-342900">
              <a:buFont typeface="Wingdings" panose="020B0604020202020204" pitchFamily="34" charset="0"/>
              <a:buChar char="Ø"/>
            </a:pPr>
            <a:endParaRPr lang="en-US"/>
          </a:p>
          <a:p>
            <a:endParaRPr lang="en-US"/>
          </a:p>
          <a:p>
            <a:endParaRPr lang="en-US"/>
          </a:p>
        </p:txBody>
      </p:sp>
      <p:sp>
        <p:nvSpPr>
          <p:cNvPr id="3" name="Title 2">
            <a:extLst>
              <a:ext uri="{FF2B5EF4-FFF2-40B4-BE49-F238E27FC236}">
                <a16:creationId xmlns:a16="http://schemas.microsoft.com/office/drawing/2014/main" id="{A9E99310-5EFF-4C8F-0D32-10C68E3A2342}"/>
              </a:ext>
            </a:extLst>
          </p:cNvPr>
          <p:cNvSpPr>
            <a:spLocks noGrp="1"/>
          </p:cNvSpPr>
          <p:nvPr>
            <p:ph type="title"/>
          </p:nvPr>
        </p:nvSpPr>
        <p:spPr/>
        <p:txBody>
          <a:bodyPr/>
          <a:lstStyle/>
          <a:p>
            <a:r>
              <a:rPr lang="en-US"/>
              <a:t>References</a:t>
            </a:r>
          </a:p>
        </p:txBody>
      </p:sp>
      <p:sp>
        <p:nvSpPr>
          <p:cNvPr id="4" name="Slide Number Placeholder 3">
            <a:extLst>
              <a:ext uri="{FF2B5EF4-FFF2-40B4-BE49-F238E27FC236}">
                <a16:creationId xmlns:a16="http://schemas.microsoft.com/office/drawing/2014/main" id="{845EBB61-58E1-E5A7-153C-A09BB72FA741}"/>
              </a:ext>
            </a:extLst>
          </p:cNvPr>
          <p:cNvSpPr>
            <a:spLocks noGrp="1"/>
          </p:cNvSpPr>
          <p:nvPr>
            <p:ph type="sldNum" sz="quarter" idx="11"/>
          </p:nvPr>
        </p:nvSpPr>
        <p:spPr/>
        <p:txBody>
          <a:bodyPr/>
          <a:lstStyle/>
          <a:p>
            <a:fld id="{DDD2A080-DA64-4F5C-9131-47EB793B4410}" type="slidenum">
              <a:rPr lang="en-GB" noProof="0" smtClean="0"/>
              <a:pPr/>
              <a:t>29</a:t>
            </a:fld>
            <a:endParaRPr lang="en-GB" noProof="0"/>
          </a:p>
        </p:txBody>
      </p:sp>
    </p:spTree>
    <p:extLst>
      <p:ext uri="{BB962C8B-B14F-4D97-AF65-F5344CB8AC3E}">
        <p14:creationId xmlns:p14="http://schemas.microsoft.com/office/powerpoint/2010/main" val="326520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10BD5E-EEED-5FA7-72CE-61C5B8D16D2E}"/>
              </a:ext>
            </a:extLst>
          </p:cNvPr>
          <p:cNvSpPr>
            <a:spLocks noGrp="1"/>
          </p:cNvSpPr>
          <p:nvPr>
            <p:ph type="title"/>
          </p:nvPr>
        </p:nvSpPr>
        <p:spPr>
          <a:xfrm>
            <a:off x="845575" y="280733"/>
            <a:ext cx="10479024" cy="854075"/>
          </a:xfrm>
        </p:spPr>
        <p:txBody>
          <a:bodyPr anchor="ctr">
            <a:normAutofit/>
          </a:bodyPr>
          <a:lstStyle/>
          <a:p>
            <a:r>
              <a:rPr lang="en-US"/>
              <a:t>What it comes to mind when saying monitoring? </a:t>
            </a:r>
          </a:p>
        </p:txBody>
      </p:sp>
      <p:sp>
        <p:nvSpPr>
          <p:cNvPr id="4" name="Slide Number Placeholder 3">
            <a:extLst>
              <a:ext uri="{FF2B5EF4-FFF2-40B4-BE49-F238E27FC236}">
                <a16:creationId xmlns:a16="http://schemas.microsoft.com/office/drawing/2014/main" id="{D973AF05-3890-7534-712A-8FF0810EE301}"/>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3</a:t>
            </a:fld>
            <a:endParaRPr lang="en-GB" noProof="0"/>
          </a:p>
        </p:txBody>
      </p:sp>
      <p:graphicFrame>
        <p:nvGraphicFramePr>
          <p:cNvPr id="7" name="Content Placeholder 1">
            <a:extLst>
              <a:ext uri="{FF2B5EF4-FFF2-40B4-BE49-F238E27FC236}">
                <a16:creationId xmlns:a16="http://schemas.microsoft.com/office/drawing/2014/main" id="{395C74C6-E87C-2C65-06A5-3E97D4C20C16}"/>
              </a:ext>
            </a:extLst>
          </p:cNvPr>
          <p:cNvGraphicFramePr>
            <a:graphicFrameLocks noGrp="1"/>
          </p:cNvGraphicFramePr>
          <p:nvPr>
            <p:ph idx="1"/>
            <p:extLst>
              <p:ext uri="{D42A27DB-BD31-4B8C-83A1-F6EECF244321}">
                <p14:modId xmlns:p14="http://schemas.microsoft.com/office/powerpoint/2010/main" val="2693166722"/>
              </p:ext>
            </p:extLst>
          </p:nvPr>
        </p:nvGraphicFramePr>
        <p:xfrm>
          <a:off x="845575" y="1795636"/>
          <a:ext cx="10479024" cy="4405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9391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a:t>
              </a:r>
              <a:r>
                <a:rPr kumimoji="0" lang="en-GB" sz="1000" b="0" i="0" u="none" strike="noStrike" kern="1200" cap="none" spc="0" normalizeH="0" baseline="0" noProof="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Flickr.com/</a:t>
              </a:r>
              <a:r>
                <a:rPr kumimoji="0" lang="en-GB" sz="1000" b="0" i="0" u="none" strike="noStrike" kern="1200" cap="none" spc="0" normalizeH="0" baseline="0" noProof="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Medium.com/</a:t>
              </a:r>
              <a:r>
                <a:rPr kumimoji="0" lang="en-GB" sz="1000" b="0" i="0" u="none" strike="noStrike" kern="1200" cap="none" spc="0" normalizeH="0" baseline="0" noProof="0" err="1">
                  <a:ln>
                    <a:noFill/>
                  </a:ln>
                  <a:solidFill>
                    <a:srgbClr val="000000"/>
                  </a:solidFill>
                  <a:effectLst/>
                  <a:uLnTx/>
                  <a:uFillTx/>
                  <a:latin typeface="ING Me"/>
                  <a:ea typeface="+mn-ea"/>
                  <a:cs typeface="+mn-cs"/>
                </a:rPr>
                <a:t>ing</a:t>
              </a:r>
              <a:r>
                <a:rPr kumimoji="0" lang="en-GB" sz="1000" b="0" i="0" u="none" strike="noStrike" kern="1200" cap="none" spc="0" normalizeH="0" baseline="0" noProof="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2108442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7B73C-9CA4-6B7F-A254-7429B10EC9EE}"/>
              </a:ext>
            </a:extLst>
          </p:cNvPr>
          <p:cNvSpPr>
            <a:spLocks noGrp="1"/>
          </p:cNvSpPr>
          <p:nvPr>
            <p:ph type="title"/>
          </p:nvPr>
        </p:nvSpPr>
        <p:spPr>
          <a:xfrm>
            <a:off x="845575" y="280733"/>
            <a:ext cx="10479024" cy="854075"/>
          </a:xfrm>
        </p:spPr>
        <p:txBody>
          <a:bodyPr anchor="ctr">
            <a:normAutofit/>
          </a:bodyPr>
          <a:lstStyle/>
          <a:p>
            <a:r>
              <a:rPr lang="en-US"/>
              <a:t>Why do we monitor? </a:t>
            </a:r>
          </a:p>
        </p:txBody>
      </p:sp>
      <p:sp>
        <p:nvSpPr>
          <p:cNvPr id="4" name="Slide Number Placeholder 3">
            <a:extLst>
              <a:ext uri="{FF2B5EF4-FFF2-40B4-BE49-F238E27FC236}">
                <a16:creationId xmlns:a16="http://schemas.microsoft.com/office/drawing/2014/main" id="{37FEAE23-F66F-9849-EB71-920EEFF86596}"/>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4</a:t>
            </a:fld>
            <a:endParaRPr lang="en-GB" noProof="0"/>
          </a:p>
        </p:txBody>
      </p:sp>
      <p:graphicFrame>
        <p:nvGraphicFramePr>
          <p:cNvPr id="19" name="Content Placeholder 1">
            <a:extLst>
              <a:ext uri="{FF2B5EF4-FFF2-40B4-BE49-F238E27FC236}">
                <a16:creationId xmlns:a16="http://schemas.microsoft.com/office/drawing/2014/main" id="{FD7F2628-DAB7-3ED3-0C62-6FCC7C4709B4}"/>
              </a:ext>
            </a:extLst>
          </p:cNvPr>
          <p:cNvGraphicFramePr>
            <a:graphicFrameLocks noGrp="1"/>
          </p:cNvGraphicFramePr>
          <p:nvPr>
            <p:ph idx="1"/>
            <p:extLst>
              <p:ext uri="{D42A27DB-BD31-4B8C-83A1-F6EECF244321}">
                <p14:modId xmlns:p14="http://schemas.microsoft.com/office/powerpoint/2010/main" val="615367231"/>
              </p:ext>
            </p:extLst>
          </p:nvPr>
        </p:nvGraphicFramePr>
        <p:xfrm>
          <a:off x="845575" y="1278384"/>
          <a:ext cx="10479024" cy="4922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8821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ECDC7588-4F48-58F7-D8A3-90E0BFE4C2F9}"/>
              </a:ext>
            </a:extLst>
          </p:cNvPr>
          <p:cNvPicPr>
            <a:picLocks noGrp="1" noChangeAspect="1"/>
          </p:cNvPicPr>
          <p:nvPr>
            <p:ph idx="1"/>
          </p:nvPr>
        </p:nvPicPr>
        <p:blipFill>
          <a:blip r:embed="rId3"/>
          <a:stretch>
            <a:fillRect/>
          </a:stretch>
        </p:blipFill>
        <p:spPr>
          <a:xfrm>
            <a:off x="2435693" y="68263"/>
            <a:ext cx="7320613" cy="6094412"/>
          </a:xfrm>
          <a:noFill/>
        </p:spPr>
      </p:pic>
      <p:sp>
        <p:nvSpPr>
          <p:cNvPr id="4" name="Slide Number Placeholder 3" hidden="1">
            <a:extLst>
              <a:ext uri="{FF2B5EF4-FFF2-40B4-BE49-F238E27FC236}">
                <a16:creationId xmlns:a16="http://schemas.microsoft.com/office/drawing/2014/main" id="{10E6BDD2-3204-3509-5521-833613A126BE}"/>
              </a:ext>
            </a:extLst>
          </p:cNvPr>
          <p:cNvSpPr>
            <a:spLocks noGrp="1"/>
          </p:cNvSpPr>
          <p:nvPr>
            <p:ph type="sldNum" sz="quarter" idx="11"/>
          </p:nvPr>
        </p:nvSpPr>
        <p:spPr/>
        <p:txBody>
          <a:bodyPr/>
          <a:lstStyle/>
          <a:p>
            <a:pPr>
              <a:spcAft>
                <a:spcPts val="600"/>
              </a:spcAft>
            </a:pPr>
            <a:fld id="{DDD2A080-DA64-4F5C-9131-47EB793B4410}" type="slidenum">
              <a:rPr lang="en-GB" noProof="0" smtClean="0"/>
              <a:pPr>
                <a:spcAft>
                  <a:spcPts val="600"/>
                </a:spcAft>
              </a:pPr>
              <a:t>5</a:t>
            </a:fld>
            <a:endParaRPr lang="en-GB" noProof="0"/>
          </a:p>
        </p:txBody>
      </p:sp>
    </p:spTree>
    <p:extLst>
      <p:ext uri="{BB962C8B-B14F-4D97-AF65-F5344CB8AC3E}">
        <p14:creationId xmlns:p14="http://schemas.microsoft.com/office/powerpoint/2010/main" val="3050267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0FEC6F-8067-4368-4277-29AB7C57DE77}"/>
              </a:ext>
            </a:extLst>
          </p:cNvPr>
          <p:cNvSpPr>
            <a:spLocks noGrp="1"/>
          </p:cNvSpPr>
          <p:nvPr>
            <p:ph type="sldNum" sz="quarter" idx="11"/>
          </p:nvPr>
        </p:nvSpPr>
        <p:spPr/>
        <p:txBody>
          <a:bodyPr/>
          <a:lstStyle/>
          <a:p>
            <a:fld id="{DDD2A080-DA64-4F5C-9131-47EB793B4410}" type="slidenum">
              <a:rPr lang="en-GB" noProof="0" smtClean="0"/>
              <a:pPr/>
              <a:t>6</a:t>
            </a:fld>
            <a:endParaRPr lang="en-GB" noProof="0"/>
          </a:p>
        </p:txBody>
      </p:sp>
      <p:sp>
        <p:nvSpPr>
          <p:cNvPr id="5" name="Rectangle: Rounded Corners 4">
            <a:extLst>
              <a:ext uri="{FF2B5EF4-FFF2-40B4-BE49-F238E27FC236}">
                <a16:creationId xmlns:a16="http://schemas.microsoft.com/office/drawing/2014/main" id="{ED2A5E9F-2542-4118-B03F-D0888FF666E0}"/>
              </a:ext>
            </a:extLst>
          </p:cNvPr>
          <p:cNvSpPr/>
          <p:nvPr/>
        </p:nvSpPr>
        <p:spPr>
          <a:xfrm>
            <a:off x="721743" y="887084"/>
            <a:ext cx="2912853" cy="4968814"/>
          </a:xfrm>
          <a:prstGeom prst="round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a:solidFill>
                  <a:schemeClr val="tx1"/>
                </a:solidFill>
              </a:rPr>
              <a:t>Data Collection</a:t>
            </a:r>
          </a:p>
        </p:txBody>
      </p:sp>
      <p:sp>
        <p:nvSpPr>
          <p:cNvPr id="7" name="Rectangle: Rounded Corners 6">
            <a:extLst>
              <a:ext uri="{FF2B5EF4-FFF2-40B4-BE49-F238E27FC236}">
                <a16:creationId xmlns:a16="http://schemas.microsoft.com/office/drawing/2014/main" id="{A67501A1-DE01-D8CF-FC21-C256FC6DD73A}"/>
              </a:ext>
            </a:extLst>
          </p:cNvPr>
          <p:cNvSpPr/>
          <p:nvPr/>
        </p:nvSpPr>
        <p:spPr>
          <a:xfrm>
            <a:off x="4174939" y="887083"/>
            <a:ext cx="3281929" cy="4968814"/>
          </a:xfrm>
          <a:prstGeom prst="round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a:solidFill>
                  <a:schemeClr val="tx1"/>
                </a:solidFill>
              </a:rPr>
              <a:t>Data Storage</a:t>
            </a:r>
          </a:p>
        </p:txBody>
      </p:sp>
      <p:sp>
        <p:nvSpPr>
          <p:cNvPr id="8" name="Rectangle: Rounded Corners 7">
            <a:extLst>
              <a:ext uri="{FF2B5EF4-FFF2-40B4-BE49-F238E27FC236}">
                <a16:creationId xmlns:a16="http://schemas.microsoft.com/office/drawing/2014/main" id="{F9BFEF54-6665-E4BF-E6A9-5B0DF771CA94}"/>
              </a:ext>
            </a:extLst>
          </p:cNvPr>
          <p:cNvSpPr/>
          <p:nvPr/>
        </p:nvSpPr>
        <p:spPr>
          <a:xfrm>
            <a:off x="7957762" y="882701"/>
            <a:ext cx="2812210" cy="1207908"/>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a:solidFill>
                  <a:schemeClr val="tx1"/>
                </a:solidFill>
              </a:rPr>
              <a:t>Alerting</a:t>
            </a:r>
          </a:p>
          <a:p>
            <a:pPr algn="ctr">
              <a:lnSpc>
                <a:spcPct val="90000"/>
              </a:lnSpc>
            </a:pPr>
            <a:endParaRPr lang="en-US" sz="1600">
              <a:solidFill>
                <a:schemeClr val="tx1"/>
              </a:solidFill>
            </a:endParaRPr>
          </a:p>
          <a:p>
            <a:pPr algn="ctr">
              <a:lnSpc>
                <a:spcPct val="90000"/>
              </a:lnSpc>
            </a:pPr>
            <a:r>
              <a:rPr lang="en-US" sz="1600" b="1" err="1">
                <a:solidFill>
                  <a:schemeClr val="tx1"/>
                </a:solidFill>
              </a:rPr>
              <a:t>AlertManager</a:t>
            </a:r>
            <a:endParaRPr lang="en-US" sz="1600" b="1">
              <a:solidFill>
                <a:schemeClr val="tx1"/>
              </a:solidFill>
            </a:endParaRPr>
          </a:p>
          <a:p>
            <a:pPr algn="ctr">
              <a:lnSpc>
                <a:spcPct val="90000"/>
              </a:lnSpc>
            </a:pPr>
            <a:endParaRPr lang="en-US" sz="1600">
              <a:solidFill>
                <a:schemeClr val="tx1"/>
              </a:solidFill>
            </a:endParaRPr>
          </a:p>
          <a:p>
            <a:pPr algn="ctr">
              <a:lnSpc>
                <a:spcPct val="90000"/>
              </a:lnSpc>
            </a:pPr>
            <a:r>
              <a:rPr lang="en-US" sz="1600" b="1">
                <a:solidFill>
                  <a:schemeClr val="tx1"/>
                </a:solidFill>
              </a:rPr>
              <a:t>IAT</a:t>
            </a:r>
          </a:p>
        </p:txBody>
      </p:sp>
      <p:sp>
        <p:nvSpPr>
          <p:cNvPr id="9" name="Rectangle: Rounded Corners 8">
            <a:extLst>
              <a:ext uri="{FF2B5EF4-FFF2-40B4-BE49-F238E27FC236}">
                <a16:creationId xmlns:a16="http://schemas.microsoft.com/office/drawing/2014/main" id="{C8880C80-D15E-CDC1-A418-A9A2E94F4944}"/>
              </a:ext>
            </a:extLst>
          </p:cNvPr>
          <p:cNvSpPr/>
          <p:nvPr/>
        </p:nvSpPr>
        <p:spPr>
          <a:xfrm>
            <a:off x="7953553" y="2087943"/>
            <a:ext cx="2812211" cy="223711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a:solidFill>
                  <a:schemeClr val="tx1"/>
                </a:solidFill>
              </a:rPr>
              <a:t>Analysis &amp; </a:t>
            </a:r>
            <a:r>
              <a:rPr lang="en-US" sz="1600" b="1" err="1">
                <a:solidFill>
                  <a:schemeClr val="tx1"/>
                </a:solidFill>
              </a:rPr>
              <a:t>Vizualisation</a:t>
            </a:r>
            <a:endParaRPr lang="en-US" sz="1600" b="1">
              <a:solidFill>
                <a:schemeClr val="tx1"/>
              </a:solidFill>
            </a:endParaRPr>
          </a:p>
        </p:txBody>
      </p:sp>
      <p:sp>
        <p:nvSpPr>
          <p:cNvPr id="11" name="Rectangle: Rounded Corners 10">
            <a:extLst>
              <a:ext uri="{FF2B5EF4-FFF2-40B4-BE49-F238E27FC236}">
                <a16:creationId xmlns:a16="http://schemas.microsoft.com/office/drawing/2014/main" id="{B949527B-B1B6-B522-4F72-E28028D9EA24}"/>
              </a:ext>
            </a:extLst>
          </p:cNvPr>
          <p:cNvSpPr/>
          <p:nvPr/>
        </p:nvSpPr>
        <p:spPr>
          <a:xfrm>
            <a:off x="7957760" y="4322220"/>
            <a:ext cx="2813089" cy="1531048"/>
          </a:xfrm>
          <a:prstGeom prst="roundRect">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1600" b="1">
                <a:solidFill>
                  <a:schemeClr val="tx1"/>
                </a:solidFill>
              </a:rPr>
              <a:t>Reporting</a:t>
            </a:r>
            <a:endParaRPr lang="en-US" sz="1600" b="1" err="1">
              <a:solidFill>
                <a:schemeClr val="tx1"/>
              </a:solidFill>
            </a:endParaRPr>
          </a:p>
        </p:txBody>
      </p:sp>
      <p:pic>
        <p:nvPicPr>
          <p:cNvPr id="12" name="Picture 12" descr="A picture containing logo&#10;&#10;Description automatically generated">
            <a:extLst>
              <a:ext uri="{FF2B5EF4-FFF2-40B4-BE49-F238E27FC236}">
                <a16:creationId xmlns:a16="http://schemas.microsoft.com/office/drawing/2014/main" id="{F425477F-DEDB-83CB-FF2E-CBEC0B9C1080}"/>
              </a:ext>
            </a:extLst>
          </p:cNvPr>
          <p:cNvPicPr>
            <a:picLocks noChangeAspect="1"/>
          </p:cNvPicPr>
          <p:nvPr/>
        </p:nvPicPr>
        <p:blipFill>
          <a:blip r:embed="rId3"/>
          <a:stretch>
            <a:fillRect/>
          </a:stretch>
        </p:blipFill>
        <p:spPr>
          <a:xfrm>
            <a:off x="835426" y="1536670"/>
            <a:ext cx="1966823" cy="872739"/>
          </a:xfrm>
          <a:prstGeom prst="rect">
            <a:avLst/>
          </a:prstGeom>
        </p:spPr>
      </p:pic>
      <p:pic>
        <p:nvPicPr>
          <p:cNvPr id="13" name="Picture 13" descr="Logo&#10;&#10;Description automatically generated">
            <a:extLst>
              <a:ext uri="{FF2B5EF4-FFF2-40B4-BE49-F238E27FC236}">
                <a16:creationId xmlns:a16="http://schemas.microsoft.com/office/drawing/2014/main" id="{2E954F5A-FED4-27B5-0309-F0C8B7F47638}"/>
              </a:ext>
            </a:extLst>
          </p:cNvPr>
          <p:cNvPicPr>
            <a:picLocks noChangeAspect="1"/>
          </p:cNvPicPr>
          <p:nvPr/>
        </p:nvPicPr>
        <p:blipFill>
          <a:blip r:embed="rId4"/>
          <a:stretch>
            <a:fillRect/>
          </a:stretch>
        </p:blipFill>
        <p:spPr>
          <a:xfrm>
            <a:off x="953483" y="2560070"/>
            <a:ext cx="2024333" cy="422637"/>
          </a:xfrm>
          <a:prstGeom prst="rect">
            <a:avLst/>
          </a:prstGeom>
        </p:spPr>
      </p:pic>
      <p:pic>
        <p:nvPicPr>
          <p:cNvPr id="14" name="Picture 14" descr="Logo&#10;&#10;Description automatically generated">
            <a:extLst>
              <a:ext uri="{FF2B5EF4-FFF2-40B4-BE49-F238E27FC236}">
                <a16:creationId xmlns:a16="http://schemas.microsoft.com/office/drawing/2014/main" id="{8325A88E-E218-39A7-E31D-B52F92B8986B}"/>
              </a:ext>
            </a:extLst>
          </p:cNvPr>
          <p:cNvPicPr>
            <a:picLocks noChangeAspect="1"/>
          </p:cNvPicPr>
          <p:nvPr/>
        </p:nvPicPr>
        <p:blipFill>
          <a:blip r:embed="rId5"/>
          <a:stretch>
            <a:fillRect/>
          </a:stretch>
        </p:blipFill>
        <p:spPr>
          <a:xfrm>
            <a:off x="957330" y="3502936"/>
            <a:ext cx="1866182" cy="735019"/>
          </a:xfrm>
          <a:prstGeom prst="rect">
            <a:avLst/>
          </a:prstGeom>
        </p:spPr>
      </p:pic>
      <p:pic>
        <p:nvPicPr>
          <p:cNvPr id="15" name="Picture 15" descr="Icon&#10;&#10;Description automatically generated">
            <a:extLst>
              <a:ext uri="{FF2B5EF4-FFF2-40B4-BE49-F238E27FC236}">
                <a16:creationId xmlns:a16="http://schemas.microsoft.com/office/drawing/2014/main" id="{26BB4DD0-8BE1-A26E-7576-E595BACED4A0}"/>
              </a:ext>
            </a:extLst>
          </p:cNvPr>
          <p:cNvPicPr>
            <a:picLocks noChangeAspect="1"/>
          </p:cNvPicPr>
          <p:nvPr/>
        </p:nvPicPr>
        <p:blipFill>
          <a:blip r:embed="rId6"/>
          <a:stretch>
            <a:fillRect/>
          </a:stretch>
        </p:blipFill>
        <p:spPr>
          <a:xfrm>
            <a:off x="1765459" y="4401477"/>
            <a:ext cx="822385" cy="851140"/>
          </a:xfrm>
          <a:prstGeom prst="rect">
            <a:avLst/>
          </a:prstGeom>
        </p:spPr>
      </p:pic>
      <p:pic>
        <p:nvPicPr>
          <p:cNvPr id="2" name="Picture 2" descr="Logo&#10;&#10;Description automatically generated">
            <a:extLst>
              <a:ext uri="{FF2B5EF4-FFF2-40B4-BE49-F238E27FC236}">
                <a16:creationId xmlns:a16="http://schemas.microsoft.com/office/drawing/2014/main" id="{D51A8042-A33E-126E-3046-BC4543745108}"/>
              </a:ext>
            </a:extLst>
          </p:cNvPr>
          <p:cNvPicPr>
            <a:picLocks noChangeAspect="1"/>
          </p:cNvPicPr>
          <p:nvPr/>
        </p:nvPicPr>
        <p:blipFill>
          <a:blip r:embed="rId7"/>
          <a:stretch>
            <a:fillRect/>
          </a:stretch>
        </p:blipFill>
        <p:spPr>
          <a:xfrm>
            <a:off x="4710447" y="1600948"/>
            <a:ext cx="1808673" cy="486827"/>
          </a:xfrm>
          <a:prstGeom prst="rect">
            <a:avLst/>
          </a:prstGeom>
        </p:spPr>
      </p:pic>
      <p:pic>
        <p:nvPicPr>
          <p:cNvPr id="3" name="Picture 5" descr="Logo, company name&#10;&#10;Description automatically generated">
            <a:extLst>
              <a:ext uri="{FF2B5EF4-FFF2-40B4-BE49-F238E27FC236}">
                <a16:creationId xmlns:a16="http://schemas.microsoft.com/office/drawing/2014/main" id="{BDBE4D17-DAF5-A16E-FC38-1548B8E20AE5}"/>
              </a:ext>
            </a:extLst>
          </p:cNvPr>
          <p:cNvPicPr>
            <a:picLocks noChangeAspect="1"/>
          </p:cNvPicPr>
          <p:nvPr/>
        </p:nvPicPr>
        <p:blipFill>
          <a:blip r:embed="rId8"/>
          <a:stretch>
            <a:fillRect/>
          </a:stretch>
        </p:blipFill>
        <p:spPr>
          <a:xfrm>
            <a:off x="4711018" y="2558436"/>
            <a:ext cx="1981201" cy="997790"/>
          </a:xfrm>
          <a:prstGeom prst="rect">
            <a:avLst/>
          </a:prstGeom>
        </p:spPr>
      </p:pic>
      <p:pic>
        <p:nvPicPr>
          <p:cNvPr id="6" name="Picture 15" descr="Logo&#10;&#10;Description automatically generated">
            <a:extLst>
              <a:ext uri="{FF2B5EF4-FFF2-40B4-BE49-F238E27FC236}">
                <a16:creationId xmlns:a16="http://schemas.microsoft.com/office/drawing/2014/main" id="{977918F9-F1F6-F785-DF9F-F785C24A2C3F}"/>
              </a:ext>
            </a:extLst>
          </p:cNvPr>
          <p:cNvPicPr>
            <a:picLocks noChangeAspect="1"/>
          </p:cNvPicPr>
          <p:nvPr/>
        </p:nvPicPr>
        <p:blipFill>
          <a:blip r:embed="rId9"/>
          <a:stretch>
            <a:fillRect/>
          </a:stretch>
        </p:blipFill>
        <p:spPr>
          <a:xfrm>
            <a:off x="4590915" y="4125536"/>
            <a:ext cx="2225616" cy="1193321"/>
          </a:xfrm>
          <a:prstGeom prst="rect">
            <a:avLst/>
          </a:prstGeom>
        </p:spPr>
      </p:pic>
      <p:pic>
        <p:nvPicPr>
          <p:cNvPr id="16" name="Picture 16" descr="A picture containing text, businesscard&#10;&#10;Description automatically generated">
            <a:extLst>
              <a:ext uri="{FF2B5EF4-FFF2-40B4-BE49-F238E27FC236}">
                <a16:creationId xmlns:a16="http://schemas.microsoft.com/office/drawing/2014/main" id="{48A5B392-607E-431A-10DD-1334631980BE}"/>
              </a:ext>
            </a:extLst>
          </p:cNvPr>
          <p:cNvPicPr>
            <a:picLocks noChangeAspect="1"/>
          </p:cNvPicPr>
          <p:nvPr/>
        </p:nvPicPr>
        <p:blipFill>
          <a:blip r:embed="rId10"/>
          <a:stretch>
            <a:fillRect/>
          </a:stretch>
        </p:blipFill>
        <p:spPr>
          <a:xfrm flipH="1">
            <a:off x="9669223" y="2975664"/>
            <a:ext cx="818611" cy="791655"/>
          </a:xfrm>
          <a:prstGeom prst="rect">
            <a:avLst/>
          </a:prstGeom>
        </p:spPr>
      </p:pic>
      <p:pic>
        <p:nvPicPr>
          <p:cNvPr id="17" name="Picture 17" descr="Logo&#10;&#10;Description automatically generated">
            <a:extLst>
              <a:ext uri="{FF2B5EF4-FFF2-40B4-BE49-F238E27FC236}">
                <a16:creationId xmlns:a16="http://schemas.microsoft.com/office/drawing/2014/main" id="{5F585A6D-3014-49B5-4788-7CBB6D5D9784}"/>
              </a:ext>
            </a:extLst>
          </p:cNvPr>
          <p:cNvPicPr>
            <a:picLocks noChangeAspect="1"/>
          </p:cNvPicPr>
          <p:nvPr/>
        </p:nvPicPr>
        <p:blipFill>
          <a:blip r:embed="rId11"/>
          <a:stretch>
            <a:fillRect/>
          </a:stretch>
        </p:blipFill>
        <p:spPr>
          <a:xfrm>
            <a:off x="8279288" y="2948975"/>
            <a:ext cx="874145" cy="845032"/>
          </a:xfrm>
          <a:prstGeom prst="rect">
            <a:avLst/>
          </a:prstGeom>
        </p:spPr>
      </p:pic>
      <p:pic>
        <p:nvPicPr>
          <p:cNvPr id="19" name="Picture 19">
            <a:extLst>
              <a:ext uri="{FF2B5EF4-FFF2-40B4-BE49-F238E27FC236}">
                <a16:creationId xmlns:a16="http://schemas.microsoft.com/office/drawing/2014/main" id="{50619EB5-47D7-93A7-F01A-565BA29045EC}"/>
              </a:ext>
            </a:extLst>
          </p:cNvPr>
          <p:cNvPicPr>
            <a:picLocks noChangeAspect="1"/>
          </p:cNvPicPr>
          <p:nvPr/>
        </p:nvPicPr>
        <p:blipFill>
          <a:blip r:embed="rId12"/>
          <a:stretch>
            <a:fillRect/>
          </a:stretch>
        </p:blipFill>
        <p:spPr>
          <a:xfrm>
            <a:off x="8639541" y="4862913"/>
            <a:ext cx="1590675" cy="457200"/>
          </a:xfrm>
          <a:prstGeom prst="rect">
            <a:avLst/>
          </a:prstGeom>
        </p:spPr>
      </p:pic>
    </p:spTree>
    <p:extLst>
      <p:ext uri="{BB962C8B-B14F-4D97-AF65-F5344CB8AC3E}">
        <p14:creationId xmlns:p14="http://schemas.microsoft.com/office/powerpoint/2010/main" val="269155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 application&#10;&#10;Description automatically generated">
            <a:extLst>
              <a:ext uri="{FF2B5EF4-FFF2-40B4-BE49-F238E27FC236}">
                <a16:creationId xmlns:a16="http://schemas.microsoft.com/office/drawing/2014/main" id="{8AD29406-EDF0-AD83-DABE-7B24DD644379}"/>
              </a:ext>
            </a:extLst>
          </p:cNvPr>
          <p:cNvPicPr>
            <a:picLocks noChangeAspect="1"/>
          </p:cNvPicPr>
          <p:nvPr/>
        </p:nvPicPr>
        <p:blipFill>
          <a:blip r:embed="rId2"/>
          <a:stretch>
            <a:fillRect/>
          </a:stretch>
        </p:blipFill>
        <p:spPr>
          <a:xfrm>
            <a:off x="8483647" y="644195"/>
            <a:ext cx="3441671" cy="4974724"/>
          </a:xfrm>
          <a:prstGeom prst="rect">
            <a:avLst/>
          </a:prstGeom>
          <a:noFill/>
        </p:spPr>
      </p:pic>
      <p:sp>
        <p:nvSpPr>
          <p:cNvPr id="4" name="Slide Number Placeholder 3">
            <a:extLst>
              <a:ext uri="{FF2B5EF4-FFF2-40B4-BE49-F238E27FC236}">
                <a16:creationId xmlns:a16="http://schemas.microsoft.com/office/drawing/2014/main" id="{124D39F5-AD3A-DA11-D5EB-004C42A3C1E2}"/>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7</a:t>
            </a:fld>
            <a:endParaRPr lang="en-GB" noProof="0"/>
          </a:p>
        </p:txBody>
      </p:sp>
      <p:pic>
        <p:nvPicPr>
          <p:cNvPr id="10" name="Picture 10" descr="Graphical user interface, application&#10;&#10;Description automatically generated">
            <a:extLst>
              <a:ext uri="{FF2B5EF4-FFF2-40B4-BE49-F238E27FC236}">
                <a16:creationId xmlns:a16="http://schemas.microsoft.com/office/drawing/2014/main" id="{21861877-8C1A-4121-B267-0C90443B00FA}"/>
              </a:ext>
            </a:extLst>
          </p:cNvPr>
          <p:cNvPicPr>
            <a:picLocks noChangeAspect="1"/>
          </p:cNvPicPr>
          <p:nvPr/>
        </p:nvPicPr>
        <p:blipFill>
          <a:blip r:embed="rId3"/>
          <a:stretch>
            <a:fillRect/>
          </a:stretch>
        </p:blipFill>
        <p:spPr>
          <a:xfrm>
            <a:off x="225388" y="640801"/>
            <a:ext cx="8208580" cy="4973350"/>
          </a:xfrm>
          <a:prstGeom prst="rect">
            <a:avLst/>
          </a:prstGeom>
        </p:spPr>
      </p:pic>
    </p:spTree>
    <p:extLst>
      <p:ext uri="{BB962C8B-B14F-4D97-AF65-F5344CB8AC3E}">
        <p14:creationId xmlns:p14="http://schemas.microsoft.com/office/powerpoint/2010/main" val="990929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1">
            <a:extLst>
              <a:ext uri="{FF2B5EF4-FFF2-40B4-BE49-F238E27FC236}">
                <a16:creationId xmlns:a16="http://schemas.microsoft.com/office/drawing/2014/main" id="{E1482E24-5248-5C6D-8A35-75098F3822F0}"/>
              </a:ext>
            </a:extLst>
          </p:cNvPr>
          <p:cNvPicPr>
            <a:picLocks noGrp="1" noChangeAspect="1"/>
          </p:cNvPicPr>
          <p:nvPr>
            <p:ph idx="1"/>
          </p:nvPr>
        </p:nvPicPr>
        <p:blipFill>
          <a:blip r:embed="rId3"/>
          <a:stretch>
            <a:fillRect/>
          </a:stretch>
        </p:blipFill>
        <p:spPr>
          <a:xfrm>
            <a:off x="1572448" y="717374"/>
            <a:ext cx="8849549" cy="4974931"/>
          </a:xfrm>
          <a:noFill/>
        </p:spPr>
      </p:pic>
      <p:sp>
        <p:nvSpPr>
          <p:cNvPr id="4" name="Slide Number Placeholder 3" hidden="1">
            <a:extLst>
              <a:ext uri="{FF2B5EF4-FFF2-40B4-BE49-F238E27FC236}">
                <a16:creationId xmlns:a16="http://schemas.microsoft.com/office/drawing/2014/main" id="{6BC0C739-D44B-FF47-9829-5D043C1CAE87}"/>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8</a:t>
            </a:fld>
            <a:endParaRPr lang="en-GB" noProof="0"/>
          </a:p>
        </p:txBody>
      </p:sp>
    </p:spTree>
    <p:extLst>
      <p:ext uri="{BB962C8B-B14F-4D97-AF65-F5344CB8AC3E}">
        <p14:creationId xmlns:p14="http://schemas.microsoft.com/office/powerpoint/2010/main" val="2991494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38DEC-F246-E371-BE44-355B8BA741CA}"/>
              </a:ext>
            </a:extLst>
          </p:cNvPr>
          <p:cNvSpPr>
            <a:spLocks noGrp="1"/>
          </p:cNvSpPr>
          <p:nvPr>
            <p:ph type="ctrTitle"/>
          </p:nvPr>
        </p:nvSpPr>
        <p:spPr>
          <a:xfrm>
            <a:off x="1172150" y="1695451"/>
            <a:ext cx="10162600" cy="2368549"/>
          </a:xfrm>
        </p:spPr>
        <p:txBody>
          <a:bodyPr anchor="ctr">
            <a:normAutofit/>
          </a:bodyPr>
          <a:lstStyle/>
          <a:p>
            <a:r>
              <a:rPr lang="en-US"/>
              <a:t>How do we get the metrics then?</a:t>
            </a:r>
          </a:p>
        </p:txBody>
      </p:sp>
      <p:sp>
        <p:nvSpPr>
          <p:cNvPr id="4" name="Slide Number Placeholder 3" hidden="1">
            <a:extLst>
              <a:ext uri="{FF2B5EF4-FFF2-40B4-BE49-F238E27FC236}">
                <a16:creationId xmlns:a16="http://schemas.microsoft.com/office/drawing/2014/main" id="{CF444235-3627-5F7D-611B-C73189EF50E8}"/>
              </a:ext>
            </a:extLst>
          </p:cNvPr>
          <p:cNvSpPr>
            <a:spLocks noGrp="1"/>
          </p:cNvSpPr>
          <p:nvPr>
            <p:ph type="sldNum" sz="quarter" idx="4294967295"/>
          </p:nvPr>
        </p:nvSpPr>
        <p:spPr>
          <a:xfrm>
            <a:off x="838200" y="6498000"/>
            <a:ext cx="495300" cy="188119"/>
          </a:xfrm>
        </p:spPr>
        <p:txBody>
          <a:bodyPr/>
          <a:lstStyle/>
          <a:p>
            <a:pPr>
              <a:spcAft>
                <a:spcPts val="600"/>
              </a:spcAft>
            </a:pPr>
            <a:fld id="{DDD2A080-DA64-4F5C-9131-47EB793B4410}" type="slidenum">
              <a:rPr lang="en-GB" noProof="0" smtClean="0"/>
              <a:pPr>
                <a:spcAft>
                  <a:spcPts val="600"/>
                </a:spcAft>
              </a:pPr>
              <a:t>9</a:t>
            </a:fld>
            <a:endParaRPr lang="en-GB" noProof="0"/>
          </a:p>
        </p:txBody>
      </p:sp>
    </p:spTree>
    <p:extLst>
      <p:ext uri="{BB962C8B-B14F-4D97-AF65-F5344CB8AC3E}">
        <p14:creationId xmlns:p14="http://schemas.microsoft.com/office/powerpoint/2010/main" val="400666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uly2016">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DevSchool1st" id="{36AEF0B3-13E6-B34E-B209-0B0D9E293109}" vid="{042B3CEC-7CD9-1741-9875-6BDC8C13303F}"/>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OI Document" ma:contentTypeID="0x01010053927DD08980124A97E8EFD9240A9C8A01005B5FE8851A12E24F85BCE3BFCC56091F" ma:contentTypeVersion="64" ma:contentTypeDescription="Create a new document." ma:contentTypeScope="" ma:versionID="49e020948c288eb56a971f9cc0aea2ee">
  <xsd:schema xmlns:xsd="http://www.w3.org/2001/XMLSchema" xmlns:xs="http://www.w3.org/2001/XMLSchema" xmlns:p="http://schemas.microsoft.com/office/2006/metadata/properties" xmlns:ns1="http://schemas.microsoft.com/sharepoint/v3" xmlns:ns2="bfcce456-32ee-40ef-9c62-33a3afbefaa8" xmlns:ns3="bdef04f0-8d5b-443b-a040-1c853cd58e95" targetNamespace="http://schemas.microsoft.com/office/2006/metadata/properties" ma:root="true" ma:fieldsID="4a511ec5713fc2c79a790b7036ee3046" ns1:_="" ns2:_="" ns3:_="">
    <xsd:import namespace="http://schemas.microsoft.com/sharepoint/v3"/>
    <xsd:import namespace="bfcce456-32ee-40ef-9c62-33a3afbefaa8"/>
    <xsd:import namespace="bdef04f0-8d5b-443b-a040-1c853cd58e95"/>
    <xsd:element name="properties">
      <xsd:complexType>
        <xsd:sequence>
          <xsd:element name="documentManagement">
            <xsd:complexType>
              <xsd:all>
                <xsd:element ref="ns1:PublishingContact" minOccurs="0"/>
                <xsd:element ref="ns1:Author" minOccurs="0"/>
                <xsd:element ref="ns1:Editor" minOccurs="0"/>
                <xsd:element ref="ns1:_UIVersionString" minOccurs="0"/>
                <xsd:element ref="ns1:File_x0020_Type" minOccurs="0"/>
                <xsd:element ref="ns1:_ModerationStatus" minOccurs="0"/>
                <xsd:element ref="ns2:k6fe0281133a405d9a546ef3eeed0fab" minOccurs="0"/>
                <xsd:element ref="ns2:TaxCatchAll" minOccurs="0"/>
                <xsd:element ref="ns2:TaxCatchAllLabel" minOccurs="0"/>
                <xsd:element ref="ns1:_dlc_ExpireDateSaved" minOccurs="0"/>
                <xsd:element ref="ns1:_dlc_ExpireDate" minOccurs="0"/>
                <xsd:element ref="ns2:o015fcf302324bb79e4d11d56562ab67" minOccurs="0"/>
                <xsd:element ref="ns2:ic1e81ca8e5343ad92408bbcd1c6125f" minOccurs="0"/>
                <xsd:element ref="ns2:ce83b12b6ea14b9eaf3e2690ef600741" minOccurs="0"/>
                <xsd:element ref="ns3:Keywor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Contact" ma:index="4" nillable="true" ma:displayName="Contact" ma:description="Contact is a site column created by the Publishing feature. It is used on the Page Content Type as the person or group who is the contact person for the page." ma:indexed="true" ma:list="UserInfo" ma:internalName="Publishing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thor" ma:index="6"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8" nillable="true" ma:displayName="Modified By" ma:indexed="true"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UIVersionString" ma:index="10" nillable="true" ma:displayName="Version" ma:internalName="_UIVersionString" ma:readOnly="true">
      <xsd:simpleType>
        <xsd:restriction base="dms:Text"/>
      </xsd:simpleType>
    </xsd:element>
    <xsd:element name="File_x0020_Type" ma:index="11" nillable="true" ma:displayName="File Type" ma:hidden="true" ma:internalName="File_x0020_Type" ma:readOnly="true">
      <xsd:simpleType>
        <xsd:restriction base="dms:Text"/>
      </xsd:simpleType>
    </xsd:element>
    <xsd:element name="_ModerationStatus" ma:index="12" nillable="true" ma:displayName="Approval Status" ma:default="0" ma:hidden="true" ma:internalName="_ModerationStatus" ma:readOnly="true">
      <xsd:simpleType>
        <xsd:restriction base="dms:Unknown"/>
      </xsd:simpleType>
    </xsd:element>
    <xsd:element name="_dlc_ExpireDateSaved" ma:index="20" nillable="true" ma:displayName="Original Expiration Date" ma:hidden="true" ma:internalName="_dlc_ExpireDateSaved" ma:readOnly="true">
      <xsd:simpleType>
        <xsd:restriction base="dms:DateTime"/>
      </xsd:simpleType>
    </xsd:element>
    <xsd:element name="_dlc_ExpireDate" ma:index="21"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cce456-32ee-40ef-9c62-33a3afbefaa8" elementFormDefault="qualified">
    <xsd:import namespace="http://schemas.microsoft.com/office/2006/documentManagement/types"/>
    <xsd:import namespace="http://schemas.microsoft.com/office/infopath/2007/PartnerControls"/>
    <xsd:element name="k6fe0281133a405d9a546ef3eeed0fab" ma:index="15" nillable="true" ma:taxonomy="true" ma:internalName="k6fe0281133a405d9a546ef3eeed0fab" ma:taxonomyFieldName="OneIntranetRole" ma:displayName="Role" ma:readOnly="false" ma:default="2;#Belgique|56690671-3085-49ae-ad8a-ed50ecb2fe68" ma:fieldId="{46fe0281-133a-405d-9a54-6ef3eeed0fab}" ma:taxonomyMulti="true" ma:sspId="e21919d8-91b0-4fc7-8605-2bebddd9b0be" ma:termSetId="b9368fa3-747c-42c3-8eb4-511c32b517b6" ma:anchorId="00000000-0000-0000-0000-000000000000" ma:open="false" ma:isKeyword="false">
      <xsd:complexType>
        <xsd:sequence>
          <xsd:element ref="pc:Terms" minOccurs="0" maxOccurs="1"/>
        </xsd:sequence>
      </xsd:complexType>
    </xsd:element>
    <xsd:element name="TaxCatchAll" ma:index="17" nillable="true" ma:displayName="Taxonomy Catch All Column" ma:hidden="true" ma:list="{3726952b-8c4a-4234-876a-a5fc7b0750a6}" ma:internalName="TaxCatchAll" ma:showField="CatchAllData" ma:web="bfcce456-32ee-40ef-9c62-33a3afbefaa8">
      <xsd:complexType>
        <xsd:complexContent>
          <xsd:extension base="dms:MultiChoiceLookup">
            <xsd:sequence>
              <xsd:element name="Value" type="dms:Lookup" maxOccurs="unbounded" minOccurs="0" nillable="true"/>
            </xsd:sequence>
          </xsd:extension>
        </xsd:complexContent>
      </xsd:complexType>
    </xsd:element>
    <xsd:element name="TaxCatchAllLabel" ma:index="18" nillable="true" ma:displayName="Taxonomy Catch All Column1" ma:hidden="true" ma:list="{3726952b-8c4a-4234-876a-a5fc7b0750a6}" ma:internalName="TaxCatchAllLabel" ma:readOnly="true" ma:showField="CatchAllDataLabel" ma:web="bfcce456-32ee-40ef-9c62-33a3afbefaa8">
      <xsd:complexType>
        <xsd:complexContent>
          <xsd:extension base="dms:MultiChoiceLookup">
            <xsd:sequence>
              <xsd:element name="Value" type="dms:Lookup" maxOccurs="unbounded" minOccurs="0" nillable="true"/>
            </xsd:sequence>
          </xsd:extension>
        </xsd:complexContent>
      </xsd:complexType>
    </xsd:element>
    <xsd:element name="o015fcf302324bb79e4d11d56562ab67" ma:index="22" nillable="true" ma:taxonomy="true" ma:internalName="o015fcf302324bb79e4d11d56562ab67" ma:taxonomyFieldName="OneIntranetNavigationHierarchy" ma:displayName="Navigation Hierarchy" ma:readOnly="false" ma:default="335;#Accueil|8103e37a-cbd1-44fc-aad4-229d286d8ebb" ma:fieldId="{8015fcf3-0232-4bb7-9e4d-11d56562ab67}" ma:taxonomyMulti="true" ma:sspId="e21919d8-91b0-4fc7-8605-2bebddd9b0be" ma:termSetId="07f8b4a7-38e4-4dbc-abb7-065c55d59005" ma:anchorId="00000000-0000-0000-0000-000000000000" ma:open="false" ma:isKeyword="false">
      <xsd:complexType>
        <xsd:sequence>
          <xsd:element ref="pc:Terms" minOccurs="0" maxOccurs="1"/>
        </xsd:sequence>
      </xsd:complexType>
    </xsd:element>
    <xsd:element name="ic1e81ca8e5343ad92408bbcd1c6125f" ma:index="23" nillable="true" ma:displayName="Topics_0" ma:internalName="ic1e81ca8e5343ad92408bbcd1c6125f">
      <xsd:simpleType>
        <xsd:restriction base="dms:Note">
          <xsd:maxLength value="255"/>
        </xsd:restriction>
      </xsd:simpleType>
    </xsd:element>
    <xsd:element name="ce83b12b6ea14b9eaf3e2690ef600741" ma:index="24" nillable="true" ma:displayName="Types_0" ma:internalName="ce83b12b6ea14b9eaf3e2690ef600741">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ef04f0-8d5b-443b-a040-1c853cd58e95" elementFormDefault="qualified">
    <xsd:import namespace="http://schemas.microsoft.com/office/2006/documentManagement/types"/>
    <xsd:import namespace="http://schemas.microsoft.com/office/infopath/2007/PartnerControls"/>
    <xsd:element name="Keyword" ma:index="25" nillable="true" ma:displayName="Keyword" ma:internalName="Keyword">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ma:index="5"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Contact xmlns="http://schemas.microsoft.com/sharepoint/v3">
      <UserInfo>
        <DisplayName/>
        <AccountId xsi:nil="true"/>
        <AccountType/>
      </UserInfo>
    </PublishingContact>
    <_dlc_ExpireDateSaved xmlns="http://schemas.microsoft.com/sharepoint/v3" xsi:nil="true"/>
    <_dlc_ExpireDate xmlns="http://schemas.microsoft.com/sharepoint/v3" xsi:nil="true"/>
    <o015fcf302324bb79e4d11d56562ab67 xmlns="bfcce456-32ee-40ef-9c62-33a3afbefaa8">
      <Terms xmlns="http://schemas.microsoft.com/office/infopath/2007/PartnerControls">
        <TermInfo xmlns="http://schemas.microsoft.com/office/infopath/2007/PartnerControls">
          <TermName xmlns="http://schemas.microsoft.com/office/infopath/2007/PartnerControls">Home</TermName>
          <TermId xmlns="http://schemas.microsoft.com/office/infopath/2007/PartnerControls">8103e37a-cbd1-44fc-aad4-229d286d8ebb</TermId>
        </TermInfo>
      </Terms>
    </o015fcf302324bb79e4d11d56562ab67>
    <TaxCatchAll xmlns="bfcce456-32ee-40ef-9c62-33a3afbefaa8">
      <Value>335</Value>
      <Value>481</Value>
    </TaxCatchAll>
    <k6fe0281133a405d9a546ef3eeed0fab xmlns="bfcce456-32ee-40ef-9c62-33a3afbefaa8">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574d8d97-9af7-43f6-b31f-3e7f4db5adca</TermId>
        </TermInfo>
      </Terms>
    </k6fe0281133a405d9a546ef3eeed0fab>
    <ce83b12b6ea14b9eaf3e2690ef600741 xmlns="bfcce456-32ee-40ef-9c62-33a3afbefaa8" xsi:nil="true"/>
    <ic1e81ca8e5343ad92408bbcd1c6125f xmlns="bfcce456-32ee-40ef-9c62-33a3afbefaa8" xsi:nil="true"/>
    <Keyword xmlns="bdef04f0-8d5b-443b-a040-1c853cd58e95" xsi:nil="true"/>
  </documentManagement>
</p:properties>
</file>

<file path=customXml/item4.xml><?xml version="1.0" encoding="utf-8"?>
<?mso-contentType ?>
<spe:Receivers xmlns:spe="http://schemas.microsoft.com/sharepoint/events">
  <Receiver>
    <Name>Microsoft.Office.RecordsManagement.PolicyFeatures.ExpirationEventReceiver</Name>
    <Synchronization>Synchronous</Synchronization>
    <Type>10001</Type>
    <SequenceNumber>101</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10001</Type>
    <SequenceNumber>101</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Version=15.0.0.0, Culture=neutral, PublicKeyToken=71e9bce111e9429c</Assembly>
    <Class>Microsoft.Office.RecordsManagement.Internal.UpdateExpireDate</Class>
    <Data/>
    <Filter/>
  </Receiver>
</spe:Receivers>
</file>

<file path=customXml/itemProps1.xml><?xml version="1.0" encoding="utf-8"?>
<ds:datastoreItem xmlns:ds="http://schemas.openxmlformats.org/officeDocument/2006/customXml" ds:itemID="{3D849157-DBC9-4FD8-AE5F-F34155AFB490}">
  <ds:schemaRefs>
    <ds:schemaRef ds:uri="bdef04f0-8d5b-443b-a040-1c853cd58e95"/>
    <ds:schemaRef ds:uri="bfcce456-32ee-40ef-9c62-33a3afbefaa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57C4CC-B2A5-4CE0-B42F-CDD8A757E188}">
  <ds:schemaRefs>
    <ds:schemaRef ds:uri="http://schemas.microsoft.com/sharepoint/v3/contenttype/forms"/>
  </ds:schemaRefs>
</ds:datastoreItem>
</file>

<file path=customXml/itemProps3.xml><?xml version="1.0" encoding="utf-8"?>
<ds:datastoreItem xmlns:ds="http://schemas.openxmlformats.org/officeDocument/2006/customXml" ds:itemID="{4EB5DB1E-2B17-44B7-9CFD-E4C7B243ADFF}">
  <ds:schemaRefs>
    <ds:schemaRef ds:uri="bdef04f0-8d5b-443b-a040-1c853cd58e95"/>
    <ds:schemaRef ds:uri="bfcce456-32ee-40ef-9c62-33a3afbefaa8"/>
    <ds:schemaRef ds:uri="e079b8d8-0975-468f-92f6-d0448fe6a9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13E49E8E-9E29-4668-975F-5ECDEFC353A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30</Slides>
  <Notes>11</Notes>
  <HiddenSlides>0</HiddenSlide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ING_PP_Template_16x9_July2016</vt:lpstr>
      <vt:lpstr>1_ING_PP_Template_16x9_January2020</vt:lpstr>
      <vt:lpstr>Monitoring &amp; Alerting</vt:lpstr>
      <vt:lpstr>Main Topics</vt:lpstr>
      <vt:lpstr>What it comes to mind when saying monitoring? </vt:lpstr>
      <vt:lpstr>Why do we monitor? </vt:lpstr>
      <vt:lpstr>PowerPoint Presentation</vt:lpstr>
      <vt:lpstr>PowerPoint Presentation</vt:lpstr>
      <vt:lpstr>PowerPoint Presentation</vt:lpstr>
      <vt:lpstr>PowerPoint Presentation</vt:lpstr>
      <vt:lpstr>How do we get the metrics then?</vt:lpstr>
      <vt:lpstr>Exposing metrics</vt:lpstr>
      <vt:lpstr>Prometheus Example Overview</vt:lpstr>
      <vt:lpstr>Elastic </vt:lpstr>
      <vt:lpstr>PowerPoint Presentation</vt:lpstr>
      <vt:lpstr>How we do it?</vt:lpstr>
      <vt:lpstr>Prometheus</vt:lpstr>
      <vt:lpstr>Prometheus Query Language</vt:lpstr>
      <vt:lpstr>Prometheus custom metrics</vt:lpstr>
      <vt:lpstr>Dashboards example</vt:lpstr>
      <vt:lpstr>System Information on Node Exporter </vt:lpstr>
      <vt:lpstr>System Information on Node Exporter</vt:lpstr>
      <vt:lpstr>Dashboards won't wake you up at night, alerting will</vt:lpstr>
      <vt:lpstr>Types of Alerting</vt:lpstr>
      <vt:lpstr>Alert fatigue</vt:lpstr>
      <vt:lpstr>Silence</vt:lpstr>
      <vt:lpstr>Tracing</vt:lpstr>
      <vt:lpstr>Example of multiple services traced of a request</vt:lpstr>
      <vt:lpstr>Who Monitors the Monitoring</vt:lpstr>
      <vt:lpstr>Qualities of Metrics, Monitoring and Alerting Systems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 and Java</dc:title>
  <dc:creator>Miu, C.A. (Cristina - Andreea)</dc:creator>
  <cp:revision>5</cp:revision>
  <dcterms:created xsi:type="dcterms:W3CDTF">2020-06-22T15:53:01Z</dcterms:created>
  <dcterms:modified xsi:type="dcterms:W3CDTF">2024-10-01T15:24:06Z</dcterms:modified>
</cp:coreProperties>
</file>